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51" r:id="rId2"/>
    <p:sldMasterId id="2147483757" r:id="rId3"/>
  </p:sldMasterIdLst>
  <p:notesMasterIdLst>
    <p:notesMasterId r:id="rId18"/>
  </p:notesMasterIdLst>
  <p:sldIdLst>
    <p:sldId id="256" r:id="rId4"/>
    <p:sldId id="415" r:id="rId5"/>
    <p:sldId id="405" r:id="rId6"/>
    <p:sldId id="287" r:id="rId7"/>
    <p:sldId id="406" r:id="rId8"/>
    <p:sldId id="408" r:id="rId9"/>
    <p:sldId id="409" r:id="rId10"/>
    <p:sldId id="401" r:id="rId11"/>
    <p:sldId id="417" r:id="rId12"/>
    <p:sldId id="411" r:id="rId13"/>
    <p:sldId id="410" r:id="rId14"/>
    <p:sldId id="412" r:id="rId15"/>
    <p:sldId id="413" r:id="rId16"/>
    <p:sldId id="42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3" autoAdjust="0"/>
    <p:restoredTop sz="86449" autoAdjust="0"/>
  </p:normalViewPr>
  <p:slideViewPr>
    <p:cSldViewPr snapToGrid="0">
      <p:cViewPr varScale="1">
        <p:scale>
          <a:sx n="45" d="100"/>
          <a:sy n="45" d="100"/>
        </p:scale>
        <p:origin x="38" y="538"/>
      </p:cViewPr>
      <p:guideLst/>
    </p:cSldViewPr>
  </p:slideViewPr>
  <p:outlineViewPr>
    <p:cViewPr>
      <p:scale>
        <a:sx n="33" d="100"/>
        <a:sy n="33" d="100"/>
      </p:scale>
      <p:origin x="0" y="-791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81.jpg"/><Relationship Id="rId13" Type="http://schemas.openxmlformats.org/officeDocument/2006/relationships/image" Target="../media/image86.jpg"/><Relationship Id="rId3" Type="http://schemas.openxmlformats.org/officeDocument/2006/relationships/image" Target="../media/image76.jpg"/><Relationship Id="rId7" Type="http://schemas.openxmlformats.org/officeDocument/2006/relationships/image" Target="../media/image80.PNG"/><Relationship Id="rId12" Type="http://schemas.openxmlformats.org/officeDocument/2006/relationships/image" Target="../media/image85.jpg"/><Relationship Id="rId2" Type="http://schemas.openxmlformats.org/officeDocument/2006/relationships/image" Target="../media/image75.jpg"/><Relationship Id="rId16" Type="http://schemas.openxmlformats.org/officeDocument/2006/relationships/image" Target="../media/image89.jpg"/><Relationship Id="rId1" Type="http://schemas.openxmlformats.org/officeDocument/2006/relationships/image" Target="../media/image74.jpg"/><Relationship Id="rId6" Type="http://schemas.openxmlformats.org/officeDocument/2006/relationships/image" Target="../media/image79.jpg"/><Relationship Id="rId11" Type="http://schemas.openxmlformats.org/officeDocument/2006/relationships/image" Target="../media/image84.jpg"/><Relationship Id="rId5" Type="http://schemas.openxmlformats.org/officeDocument/2006/relationships/image" Target="../media/image78.jpg"/><Relationship Id="rId15" Type="http://schemas.openxmlformats.org/officeDocument/2006/relationships/image" Target="../media/image88.jpg"/><Relationship Id="rId10" Type="http://schemas.openxmlformats.org/officeDocument/2006/relationships/image" Target="../media/image83.jpg"/><Relationship Id="rId4" Type="http://schemas.openxmlformats.org/officeDocument/2006/relationships/image" Target="../media/image77.jpg"/><Relationship Id="rId9" Type="http://schemas.openxmlformats.org/officeDocument/2006/relationships/image" Target="../media/image82.jpg"/><Relationship Id="rId14" Type="http://schemas.openxmlformats.org/officeDocument/2006/relationships/image" Target="../media/image87.jpg"/></Relationships>
</file>

<file path=ppt/diagrams/_rels/drawing1.xml.rels><?xml version="1.0" encoding="UTF-8" standalone="yes"?>
<Relationships xmlns="http://schemas.openxmlformats.org/package/2006/relationships"><Relationship Id="rId8" Type="http://schemas.openxmlformats.org/officeDocument/2006/relationships/image" Target="../media/image81.jpg"/><Relationship Id="rId13" Type="http://schemas.openxmlformats.org/officeDocument/2006/relationships/image" Target="../media/image86.jpg"/><Relationship Id="rId3" Type="http://schemas.openxmlformats.org/officeDocument/2006/relationships/image" Target="../media/image76.jpg"/><Relationship Id="rId7" Type="http://schemas.openxmlformats.org/officeDocument/2006/relationships/image" Target="../media/image80.PNG"/><Relationship Id="rId12" Type="http://schemas.openxmlformats.org/officeDocument/2006/relationships/image" Target="../media/image85.jpg"/><Relationship Id="rId2" Type="http://schemas.openxmlformats.org/officeDocument/2006/relationships/image" Target="../media/image75.jpg"/><Relationship Id="rId16" Type="http://schemas.openxmlformats.org/officeDocument/2006/relationships/image" Target="../media/image89.jpg"/><Relationship Id="rId1" Type="http://schemas.openxmlformats.org/officeDocument/2006/relationships/image" Target="../media/image74.jpg"/><Relationship Id="rId6" Type="http://schemas.openxmlformats.org/officeDocument/2006/relationships/image" Target="../media/image79.jpg"/><Relationship Id="rId11" Type="http://schemas.openxmlformats.org/officeDocument/2006/relationships/image" Target="../media/image84.jpg"/><Relationship Id="rId5" Type="http://schemas.openxmlformats.org/officeDocument/2006/relationships/image" Target="../media/image78.jpg"/><Relationship Id="rId15" Type="http://schemas.openxmlformats.org/officeDocument/2006/relationships/image" Target="../media/image88.jpg"/><Relationship Id="rId10" Type="http://schemas.openxmlformats.org/officeDocument/2006/relationships/image" Target="../media/image83.jpg"/><Relationship Id="rId4" Type="http://schemas.openxmlformats.org/officeDocument/2006/relationships/image" Target="../media/image77.jpg"/><Relationship Id="rId9" Type="http://schemas.openxmlformats.org/officeDocument/2006/relationships/image" Target="../media/image82.jpg"/><Relationship Id="rId14" Type="http://schemas.openxmlformats.org/officeDocument/2006/relationships/image" Target="../media/image8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1A8B9A-81A1-4366-8019-E902F3DBFCFD}" type="doc">
      <dgm:prSet loTypeId="urn:microsoft.com/office/officeart/2008/layout/PictureGrid" loCatId="picture" qsTypeId="urn:microsoft.com/office/officeart/2005/8/quickstyle/simple1" qsCatId="simple" csTypeId="urn:microsoft.com/office/officeart/2005/8/colors/accent1_2" csCatId="accent1" phldr="1"/>
      <dgm:spPr/>
    </dgm:pt>
    <dgm:pt modelId="{0827A17A-830B-485A-BED0-3E22A684510B}">
      <dgm:prSet phldrT="[Text]"/>
      <dgm:spPr/>
      <dgm:t>
        <a:bodyPr/>
        <a:lstStyle/>
        <a:p>
          <a:r>
            <a:rPr lang="en-US" dirty="0"/>
            <a:t>Aurom</a:t>
          </a:r>
        </a:p>
      </dgm:t>
    </dgm:pt>
    <dgm:pt modelId="{132A1C25-2BF9-494F-A5CD-54DFD84897BE}" type="parTrans" cxnId="{47D884BB-D7FD-411A-83CE-26AFE2814565}">
      <dgm:prSet/>
      <dgm:spPr/>
      <dgm:t>
        <a:bodyPr/>
        <a:lstStyle/>
        <a:p>
          <a:endParaRPr lang="en-US"/>
        </a:p>
      </dgm:t>
    </dgm:pt>
    <dgm:pt modelId="{4C621B77-D1C5-4AE0-8433-FD553C50AD38}" type="sibTrans" cxnId="{47D884BB-D7FD-411A-83CE-26AFE2814565}">
      <dgm:prSet/>
      <dgm:spPr/>
      <dgm:t>
        <a:bodyPr/>
        <a:lstStyle/>
        <a:p>
          <a:endParaRPr lang="en-US"/>
        </a:p>
      </dgm:t>
    </dgm:pt>
    <dgm:pt modelId="{AAE8B739-002C-4F08-8CD3-48D406B66E94}">
      <dgm:prSet phldrT="[Text]"/>
      <dgm:spPr/>
      <dgm:t>
        <a:bodyPr/>
        <a:lstStyle/>
        <a:p>
          <a:r>
            <a:rPr lang="en-US" dirty="0"/>
            <a:t>Ben</a:t>
          </a:r>
        </a:p>
      </dgm:t>
    </dgm:pt>
    <dgm:pt modelId="{DE6BAC6B-1F69-443B-A0AA-65741A5D922B}" type="parTrans" cxnId="{3E77D014-CA0D-4F2A-BD04-50DC570D3791}">
      <dgm:prSet/>
      <dgm:spPr/>
      <dgm:t>
        <a:bodyPr/>
        <a:lstStyle/>
        <a:p>
          <a:endParaRPr lang="en-US"/>
        </a:p>
      </dgm:t>
    </dgm:pt>
    <dgm:pt modelId="{F10AF0D9-37D3-41F7-9155-415398870765}" type="sibTrans" cxnId="{3E77D014-CA0D-4F2A-BD04-50DC570D3791}">
      <dgm:prSet/>
      <dgm:spPr/>
      <dgm:t>
        <a:bodyPr/>
        <a:lstStyle/>
        <a:p>
          <a:endParaRPr lang="en-US"/>
        </a:p>
      </dgm:t>
    </dgm:pt>
    <dgm:pt modelId="{1CE528DD-9776-42BF-BD1E-2C0D6A6E069F}">
      <dgm:prSet phldrT="[Text]"/>
      <dgm:spPr/>
      <dgm:t>
        <a:bodyPr/>
        <a:lstStyle/>
        <a:p>
          <a:r>
            <a:rPr lang="en-US" dirty="0"/>
            <a:t>Harika</a:t>
          </a:r>
        </a:p>
      </dgm:t>
    </dgm:pt>
    <dgm:pt modelId="{B4194429-713D-4C47-BA67-AF7CB004BD10}" type="parTrans" cxnId="{7D8FB7A1-B2E3-4CDE-8111-0C703D0AA925}">
      <dgm:prSet/>
      <dgm:spPr/>
      <dgm:t>
        <a:bodyPr/>
        <a:lstStyle/>
        <a:p>
          <a:endParaRPr lang="en-US"/>
        </a:p>
      </dgm:t>
    </dgm:pt>
    <dgm:pt modelId="{06A25454-81DC-44FB-84A3-3DB2BA65AA53}" type="sibTrans" cxnId="{7D8FB7A1-B2E3-4CDE-8111-0C703D0AA925}">
      <dgm:prSet/>
      <dgm:spPr/>
      <dgm:t>
        <a:bodyPr/>
        <a:lstStyle/>
        <a:p>
          <a:endParaRPr lang="en-US"/>
        </a:p>
      </dgm:t>
    </dgm:pt>
    <dgm:pt modelId="{C4BC5667-C16D-49AF-BAFF-402D3A012E3E}">
      <dgm:prSet phldrT="[Text]"/>
      <dgm:spPr/>
      <dgm:t>
        <a:bodyPr/>
        <a:lstStyle/>
        <a:p>
          <a:r>
            <a:rPr lang="en-US" dirty="0"/>
            <a:t>Han</a:t>
          </a:r>
        </a:p>
      </dgm:t>
    </dgm:pt>
    <dgm:pt modelId="{F26DE288-F426-4CAA-AFD8-45D9CC2B6A7A}" type="parTrans" cxnId="{E4AAFE89-8B3B-414B-95E1-5C9DE7B84D88}">
      <dgm:prSet/>
      <dgm:spPr/>
      <dgm:t>
        <a:bodyPr/>
        <a:lstStyle/>
        <a:p>
          <a:endParaRPr lang="en-US"/>
        </a:p>
      </dgm:t>
    </dgm:pt>
    <dgm:pt modelId="{56385204-757A-4C8E-B414-FB321B0BA760}" type="sibTrans" cxnId="{E4AAFE89-8B3B-414B-95E1-5C9DE7B84D88}">
      <dgm:prSet/>
      <dgm:spPr/>
      <dgm:t>
        <a:bodyPr/>
        <a:lstStyle/>
        <a:p>
          <a:endParaRPr lang="en-US"/>
        </a:p>
      </dgm:t>
    </dgm:pt>
    <dgm:pt modelId="{1FD13D35-7AB5-40B6-8C83-87AC5E8B21A7}">
      <dgm:prSet phldrT="[Text]"/>
      <dgm:spPr/>
      <dgm:t>
        <a:bodyPr/>
        <a:lstStyle/>
        <a:p>
          <a:r>
            <a:rPr lang="en-US" dirty="0"/>
            <a:t>Jatin</a:t>
          </a:r>
        </a:p>
      </dgm:t>
    </dgm:pt>
    <dgm:pt modelId="{E24BD63E-84A1-4480-8585-ECF7BF4C22EB}" type="parTrans" cxnId="{BA9410EB-9174-4C3B-96C0-713C20BDC2A8}">
      <dgm:prSet/>
      <dgm:spPr/>
      <dgm:t>
        <a:bodyPr/>
        <a:lstStyle/>
        <a:p>
          <a:endParaRPr lang="en-US"/>
        </a:p>
      </dgm:t>
    </dgm:pt>
    <dgm:pt modelId="{D89B72BA-668A-4429-BAC6-7540CF16AD6A}" type="sibTrans" cxnId="{BA9410EB-9174-4C3B-96C0-713C20BDC2A8}">
      <dgm:prSet/>
      <dgm:spPr/>
      <dgm:t>
        <a:bodyPr/>
        <a:lstStyle/>
        <a:p>
          <a:endParaRPr lang="en-US"/>
        </a:p>
      </dgm:t>
    </dgm:pt>
    <dgm:pt modelId="{D9E9EB56-9504-4083-8131-C34932346419}">
      <dgm:prSet phldrT="[Text]"/>
      <dgm:spPr/>
      <dgm:t>
        <a:bodyPr/>
        <a:lstStyle/>
        <a:p>
          <a:r>
            <a:rPr lang="en-US" dirty="0"/>
            <a:t>Jenn</a:t>
          </a:r>
        </a:p>
      </dgm:t>
    </dgm:pt>
    <dgm:pt modelId="{54C16688-EB5D-47BD-AD68-5DCF96A3D4E2}" type="parTrans" cxnId="{02848725-C8F8-4ABF-B9DD-A78E36681E12}">
      <dgm:prSet/>
      <dgm:spPr/>
      <dgm:t>
        <a:bodyPr/>
        <a:lstStyle/>
        <a:p>
          <a:endParaRPr lang="en-US"/>
        </a:p>
      </dgm:t>
    </dgm:pt>
    <dgm:pt modelId="{E3A7EDC5-7C65-43EA-9E24-AD8725B48A9D}" type="sibTrans" cxnId="{02848725-C8F8-4ABF-B9DD-A78E36681E12}">
      <dgm:prSet/>
      <dgm:spPr/>
      <dgm:t>
        <a:bodyPr/>
        <a:lstStyle/>
        <a:p>
          <a:endParaRPr lang="en-US"/>
        </a:p>
      </dgm:t>
    </dgm:pt>
    <dgm:pt modelId="{856F9ED4-8393-457A-ABAD-7FDA1EC68F43}">
      <dgm:prSet phldrT="[Text]"/>
      <dgm:spPr/>
      <dgm:t>
        <a:bodyPr/>
        <a:lstStyle/>
        <a:p>
          <a:r>
            <a:rPr lang="en-US" dirty="0"/>
            <a:t>Katya</a:t>
          </a:r>
        </a:p>
      </dgm:t>
    </dgm:pt>
    <dgm:pt modelId="{B97E0C34-C3AC-4BDC-A064-D7865D390AB9}" type="parTrans" cxnId="{00C7380E-3DD6-4C2C-9CD2-7B86EA223C55}">
      <dgm:prSet/>
      <dgm:spPr/>
      <dgm:t>
        <a:bodyPr/>
        <a:lstStyle/>
        <a:p>
          <a:endParaRPr lang="en-US"/>
        </a:p>
      </dgm:t>
    </dgm:pt>
    <dgm:pt modelId="{828FCB72-040C-4075-B52B-3C0F217CE826}" type="sibTrans" cxnId="{00C7380E-3DD6-4C2C-9CD2-7B86EA223C55}">
      <dgm:prSet/>
      <dgm:spPr/>
      <dgm:t>
        <a:bodyPr/>
        <a:lstStyle/>
        <a:p>
          <a:endParaRPr lang="en-US"/>
        </a:p>
      </dgm:t>
    </dgm:pt>
    <dgm:pt modelId="{7D45DCEA-51FB-4A2C-AAA6-1A2D9C8D5FC8}">
      <dgm:prSet phldrT="[Text]"/>
      <dgm:spPr/>
      <dgm:t>
        <a:bodyPr/>
        <a:lstStyle/>
        <a:p>
          <a:r>
            <a:rPr lang="en-US" dirty="0"/>
            <a:t>Kirsten</a:t>
          </a:r>
        </a:p>
      </dgm:t>
    </dgm:pt>
    <dgm:pt modelId="{D7151A15-4CDB-4379-B40F-DE4C9B191066}" type="parTrans" cxnId="{953C9D0E-2488-4C19-A856-BE18476F73C6}">
      <dgm:prSet/>
      <dgm:spPr/>
      <dgm:t>
        <a:bodyPr/>
        <a:lstStyle/>
        <a:p>
          <a:endParaRPr lang="en-US"/>
        </a:p>
      </dgm:t>
    </dgm:pt>
    <dgm:pt modelId="{9CBF52B0-5897-42F9-94EC-77B025B6ECC4}" type="sibTrans" cxnId="{953C9D0E-2488-4C19-A856-BE18476F73C6}">
      <dgm:prSet/>
      <dgm:spPr/>
      <dgm:t>
        <a:bodyPr/>
        <a:lstStyle/>
        <a:p>
          <a:endParaRPr lang="en-US"/>
        </a:p>
      </dgm:t>
    </dgm:pt>
    <dgm:pt modelId="{D8631C4D-B7E8-4AB3-AEDC-230426B3635C}">
      <dgm:prSet phldrT="[Text]"/>
      <dgm:spPr/>
      <dgm:t>
        <a:bodyPr/>
        <a:lstStyle/>
        <a:p>
          <a:r>
            <a:rPr lang="en-US" dirty="0"/>
            <a:t>Miki</a:t>
          </a:r>
        </a:p>
      </dgm:t>
    </dgm:pt>
    <dgm:pt modelId="{16829463-31ED-4DFB-820F-5A10603BEBCE}" type="parTrans" cxnId="{BC6108B4-C3FB-402B-AA64-8A4BA6BCE8D3}">
      <dgm:prSet/>
      <dgm:spPr/>
      <dgm:t>
        <a:bodyPr/>
        <a:lstStyle/>
        <a:p>
          <a:endParaRPr lang="en-US"/>
        </a:p>
      </dgm:t>
    </dgm:pt>
    <dgm:pt modelId="{00ADC962-00CE-47A9-9EE0-490424687441}" type="sibTrans" cxnId="{BC6108B4-C3FB-402B-AA64-8A4BA6BCE8D3}">
      <dgm:prSet/>
      <dgm:spPr/>
      <dgm:t>
        <a:bodyPr/>
        <a:lstStyle/>
        <a:p>
          <a:endParaRPr lang="en-US"/>
        </a:p>
      </dgm:t>
    </dgm:pt>
    <dgm:pt modelId="{FE816A58-15FD-4BD0-BA93-2854618F39CA}">
      <dgm:prSet phldrT="[Text]"/>
      <dgm:spPr/>
      <dgm:t>
        <a:bodyPr/>
        <a:lstStyle/>
        <a:p>
          <a:r>
            <a:rPr lang="en-US" dirty="0"/>
            <a:t>Carmen</a:t>
          </a:r>
        </a:p>
      </dgm:t>
    </dgm:pt>
    <dgm:pt modelId="{07C4F0B7-F2F4-43DD-8463-4D36097BA3D5}" type="parTrans" cxnId="{CE19D6FA-398F-4423-91EA-B002A2ACA8C7}">
      <dgm:prSet/>
      <dgm:spPr/>
      <dgm:t>
        <a:bodyPr/>
        <a:lstStyle/>
        <a:p>
          <a:endParaRPr lang="en-US"/>
        </a:p>
      </dgm:t>
    </dgm:pt>
    <dgm:pt modelId="{1C0506CF-C887-4538-81DE-4170332B3FBD}" type="sibTrans" cxnId="{CE19D6FA-398F-4423-91EA-B002A2ACA8C7}">
      <dgm:prSet/>
      <dgm:spPr/>
      <dgm:t>
        <a:bodyPr/>
        <a:lstStyle/>
        <a:p>
          <a:endParaRPr lang="en-US"/>
        </a:p>
      </dgm:t>
    </dgm:pt>
    <dgm:pt modelId="{B30FAE49-4986-4CC8-BB59-5BB00B40EFE1}">
      <dgm:prSet phldrT="[Text]"/>
      <dgm:spPr/>
      <dgm:t>
        <a:bodyPr/>
        <a:lstStyle/>
        <a:p>
          <a:r>
            <a:rPr lang="en-US" dirty="0"/>
            <a:t>Nate</a:t>
          </a:r>
        </a:p>
      </dgm:t>
    </dgm:pt>
    <dgm:pt modelId="{1B4B22FB-790F-4DA4-B322-D91A7043F7C4}" type="parTrans" cxnId="{71F807E9-C8FE-42C6-8F3D-C177F7749553}">
      <dgm:prSet/>
      <dgm:spPr/>
      <dgm:t>
        <a:bodyPr/>
        <a:lstStyle/>
        <a:p>
          <a:endParaRPr lang="en-US"/>
        </a:p>
      </dgm:t>
    </dgm:pt>
    <dgm:pt modelId="{29DD3ABD-991E-4E4F-8B63-C956D333E4BE}" type="sibTrans" cxnId="{71F807E9-C8FE-42C6-8F3D-C177F7749553}">
      <dgm:prSet/>
      <dgm:spPr/>
      <dgm:t>
        <a:bodyPr/>
        <a:lstStyle/>
        <a:p>
          <a:endParaRPr lang="en-US"/>
        </a:p>
      </dgm:t>
    </dgm:pt>
    <dgm:pt modelId="{03B890BB-C7D6-4512-9B1B-BC91800D8471}">
      <dgm:prSet phldrT="[Text]"/>
      <dgm:spPr/>
      <dgm:t>
        <a:bodyPr/>
        <a:lstStyle/>
        <a:p>
          <a:r>
            <a:rPr lang="en-US" dirty="0"/>
            <a:t>Natalie</a:t>
          </a:r>
        </a:p>
      </dgm:t>
    </dgm:pt>
    <dgm:pt modelId="{3F8C3E6C-AE32-4963-8A69-6DA505D7E67B}" type="parTrans" cxnId="{A2755D48-0DD3-4FAB-8978-862254869281}">
      <dgm:prSet/>
      <dgm:spPr/>
      <dgm:t>
        <a:bodyPr/>
        <a:lstStyle/>
        <a:p>
          <a:endParaRPr lang="en-US"/>
        </a:p>
      </dgm:t>
    </dgm:pt>
    <dgm:pt modelId="{B0D2E5EF-0394-4546-94FF-5BD5A4DDF74E}" type="sibTrans" cxnId="{A2755D48-0DD3-4FAB-8978-862254869281}">
      <dgm:prSet/>
      <dgm:spPr/>
      <dgm:t>
        <a:bodyPr/>
        <a:lstStyle/>
        <a:p>
          <a:endParaRPr lang="en-US"/>
        </a:p>
      </dgm:t>
    </dgm:pt>
    <dgm:pt modelId="{F3CE2E69-A5DF-4361-AFBD-1C21B79BE0C2}">
      <dgm:prSet phldrT="[Text]"/>
      <dgm:spPr/>
      <dgm:t>
        <a:bodyPr/>
        <a:lstStyle/>
        <a:p>
          <a:r>
            <a:rPr lang="en-US" dirty="0"/>
            <a:t>Shravya</a:t>
          </a:r>
        </a:p>
      </dgm:t>
    </dgm:pt>
    <dgm:pt modelId="{0C59B861-3193-484A-A109-EAF34A2B7F19}" type="parTrans" cxnId="{45D7AEFC-A125-459B-B981-3F04F032D3DF}">
      <dgm:prSet/>
      <dgm:spPr/>
      <dgm:t>
        <a:bodyPr/>
        <a:lstStyle/>
        <a:p>
          <a:endParaRPr lang="en-US"/>
        </a:p>
      </dgm:t>
    </dgm:pt>
    <dgm:pt modelId="{1290D3B3-16BE-42D6-A48E-29254331C16F}" type="sibTrans" cxnId="{45D7AEFC-A125-459B-B981-3F04F032D3DF}">
      <dgm:prSet/>
      <dgm:spPr/>
      <dgm:t>
        <a:bodyPr/>
        <a:lstStyle/>
        <a:p>
          <a:endParaRPr lang="en-US"/>
        </a:p>
      </dgm:t>
    </dgm:pt>
    <dgm:pt modelId="{C6E93CA6-8E88-4A8D-A586-753F5819B36C}">
      <dgm:prSet phldrT="[Text]"/>
      <dgm:spPr/>
      <dgm:t>
        <a:bodyPr/>
        <a:lstStyle/>
        <a:p>
          <a:r>
            <a:rPr lang="en-US" dirty="0"/>
            <a:t>Viet</a:t>
          </a:r>
        </a:p>
      </dgm:t>
    </dgm:pt>
    <dgm:pt modelId="{CBF4E578-4532-40C8-A8CF-CE95C3F79EB6}" type="parTrans" cxnId="{B8BD68C7-97C8-4840-832B-A82A581A6EAC}">
      <dgm:prSet/>
      <dgm:spPr/>
      <dgm:t>
        <a:bodyPr/>
        <a:lstStyle/>
        <a:p>
          <a:endParaRPr lang="en-US"/>
        </a:p>
      </dgm:t>
    </dgm:pt>
    <dgm:pt modelId="{0D6D2EB5-5F3F-4E50-A7A1-484A43A3B121}" type="sibTrans" cxnId="{B8BD68C7-97C8-4840-832B-A82A581A6EAC}">
      <dgm:prSet/>
      <dgm:spPr/>
      <dgm:t>
        <a:bodyPr/>
        <a:lstStyle/>
        <a:p>
          <a:endParaRPr lang="en-US"/>
        </a:p>
      </dgm:t>
    </dgm:pt>
    <dgm:pt modelId="{46C25DA6-1351-4DFF-BEE7-A542A07D5E14}">
      <dgm:prSet phldrT="[Text]"/>
      <dgm:spPr/>
      <dgm:t>
        <a:bodyPr/>
        <a:lstStyle/>
        <a:p>
          <a:r>
            <a:rPr lang="en-US" dirty="0"/>
            <a:t>Yeonju</a:t>
          </a:r>
        </a:p>
      </dgm:t>
    </dgm:pt>
    <dgm:pt modelId="{47226115-BA01-4CD5-8992-3FEA30B76B2D}" type="parTrans" cxnId="{840E094E-C481-410D-8E8C-1016AF020E9B}">
      <dgm:prSet/>
      <dgm:spPr/>
      <dgm:t>
        <a:bodyPr/>
        <a:lstStyle/>
        <a:p>
          <a:endParaRPr lang="en-US"/>
        </a:p>
      </dgm:t>
    </dgm:pt>
    <dgm:pt modelId="{F2BA1B93-835E-47C3-9A9C-F408A31E6840}" type="sibTrans" cxnId="{840E094E-C481-410D-8E8C-1016AF020E9B}">
      <dgm:prSet/>
      <dgm:spPr/>
      <dgm:t>
        <a:bodyPr/>
        <a:lstStyle/>
        <a:p>
          <a:endParaRPr lang="en-US"/>
        </a:p>
      </dgm:t>
    </dgm:pt>
    <dgm:pt modelId="{3149EA3B-4CD4-440C-97C6-5CA6A1135EAF}">
      <dgm:prSet phldrT="[Text]"/>
      <dgm:spPr/>
      <dgm:t>
        <a:bodyPr/>
        <a:lstStyle/>
        <a:p>
          <a:r>
            <a:rPr lang="en-US" dirty="0"/>
            <a:t>Zhou</a:t>
          </a:r>
        </a:p>
      </dgm:t>
    </dgm:pt>
    <dgm:pt modelId="{6CBCD436-A3F5-4EC6-8656-9CB3D6380E83}" type="parTrans" cxnId="{F5090584-32D7-48D4-AD7D-C80810DBCFDD}">
      <dgm:prSet/>
      <dgm:spPr/>
      <dgm:t>
        <a:bodyPr/>
        <a:lstStyle/>
        <a:p>
          <a:endParaRPr lang="en-US"/>
        </a:p>
      </dgm:t>
    </dgm:pt>
    <dgm:pt modelId="{DD4FE3A4-3523-4B25-8C8E-06BE1B0E406F}" type="sibTrans" cxnId="{F5090584-32D7-48D4-AD7D-C80810DBCFDD}">
      <dgm:prSet/>
      <dgm:spPr/>
      <dgm:t>
        <a:bodyPr/>
        <a:lstStyle/>
        <a:p>
          <a:endParaRPr lang="en-US"/>
        </a:p>
      </dgm:t>
    </dgm:pt>
    <dgm:pt modelId="{0B682C6F-A101-4403-8C1F-8E46950CE9F1}" type="pres">
      <dgm:prSet presAssocID="{4E1A8B9A-81A1-4366-8019-E902F3DBFCFD}" presName="Name0" presStyleCnt="0">
        <dgm:presLayoutVars>
          <dgm:dir/>
        </dgm:presLayoutVars>
      </dgm:prSet>
      <dgm:spPr/>
    </dgm:pt>
    <dgm:pt modelId="{601E99FF-F587-469E-8FD3-AF8E7AF9C742}" type="pres">
      <dgm:prSet presAssocID="{0827A17A-830B-485A-BED0-3E22A684510B}" presName="composite" presStyleCnt="0"/>
      <dgm:spPr/>
    </dgm:pt>
    <dgm:pt modelId="{4777E45C-1930-4CB4-8254-3911904BA9B9}" type="pres">
      <dgm:prSet presAssocID="{0827A17A-830B-485A-BED0-3E22A684510B}" presName="rect2" presStyleLbl="revTx" presStyleIdx="0" presStyleCnt="16">
        <dgm:presLayoutVars>
          <dgm:bulletEnabled val="1"/>
        </dgm:presLayoutVars>
      </dgm:prSet>
      <dgm:spPr/>
    </dgm:pt>
    <dgm:pt modelId="{7859B610-C512-4078-90CF-F094F55A6F80}" type="pres">
      <dgm:prSet presAssocID="{0827A17A-830B-485A-BED0-3E22A684510B}" presName="rect1" presStyleLbl="alignImgPlace1" presStyleIdx="0" presStyleCnt="1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erson smiling for the camera&#10;&#10;Description automatically generated with medium confidence">
            <a:extLst>
              <a:ext uri="{FF2B5EF4-FFF2-40B4-BE49-F238E27FC236}">
                <a16:creationId xmlns:a16="http://schemas.microsoft.com/office/drawing/2014/main" id="{E69A80F1-B26B-429F-8E3C-3B59BF106FEA}"/>
              </a:ext>
            </a:extLst>
          </dgm14:cNvPr>
        </a:ext>
      </dgm:extLst>
    </dgm:pt>
    <dgm:pt modelId="{1B6F423F-9D45-4029-8BB5-FB63DEAC3FCF}" type="pres">
      <dgm:prSet presAssocID="{4C621B77-D1C5-4AE0-8433-FD553C50AD38}" presName="sibTrans" presStyleCnt="0"/>
      <dgm:spPr/>
    </dgm:pt>
    <dgm:pt modelId="{5A7E095C-0DCA-406B-A67F-CF1190A74617}" type="pres">
      <dgm:prSet presAssocID="{AAE8B739-002C-4F08-8CD3-48D406B66E94}" presName="composite" presStyleCnt="0"/>
      <dgm:spPr/>
    </dgm:pt>
    <dgm:pt modelId="{90EF1F43-E4B9-4246-84ED-B05CA59A6BF0}" type="pres">
      <dgm:prSet presAssocID="{AAE8B739-002C-4F08-8CD3-48D406B66E94}" presName="rect2" presStyleLbl="revTx" presStyleIdx="1" presStyleCnt="16">
        <dgm:presLayoutVars>
          <dgm:bulletEnabled val="1"/>
        </dgm:presLayoutVars>
      </dgm:prSet>
      <dgm:spPr/>
    </dgm:pt>
    <dgm:pt modelId="{5FAFB401-1041-478F-90FD-AAEE1E4B89E2}" type="pres">
      <dgm:prSet presAssocID="{AAE8B739-002C-4F08-8CD3-48D406B66E94}" presName="rect1" presStyleLbl="alignImgPlace1" presStyleIdx="1" presStyleCnt="1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erson wearing glasses&#10;&#10;Description automatically generated with low confidence">
            <a:extLst>
              <a:ext uri="{FF2B5EF4-FFF2-40B4-BE49-F238E27FC236}">
                <a16:creationId xmlns:a16="http://schemas.microsoft.com/office/drawing/2014/main" id="{8E181390-DDA9-49B7-BB46-977ADF861DBC}"/>
              </a:ext>
            </a:extLst>
          </dgm14:cNvPr>
        </a:ext>
      </dgm:extLst>
    </dgm:pt>
    <dgm:pt modelId="{0BEF628D-E376-4D00-B7D8-D9A2E907AA52}" type="pres">
      <dgm:prSet presAssocID="{F10AF0D9-37D3-41F7-9155-415398870765}" presName="sibTrans" presStyleCnt="0"/>
      <dgm:spPr/>
    </dgm:pt>
    <dgm:pt modelId="{ACDF4D15-1139-4D0B-B5F3-D93A15D0E313}" type="pres">
      <dgm:prSet presAssocID="{1CE528DD-9776-42BF-BD1E-2C0D6A6E069F}" presName="composite" presStyleCnt="0"/>
      <dgm:spPr/>
    </dgm:pt>
    <dgm:pt modelId="{1CB58AD0-EAAC-40F9-AA91-724ADAE2FDFE}" type="pres">
      <dgm:prSet presAssocID="{1CE528DD-9776-42BF-BD1E-2C0D6A6E069F}" presName="rect2" presStyleLbl="revTx" presStyleIdx="2" presStyleCnt="16">
        <dgm:presLayoutVars>
          <dgm:bulletEnabled val="1"/>
        </dgm:presLayoutVars>
      </dgm:prSet>
      <dgm:spPr/>
    </dgm:pt>
    <dgm:pt modelId="{6AB81064-9D79-45A9-ABD0-ECD22DEF9DAE}" type="pres">
      <dgm:prSet presAssocID="{1CE528DD-9776-42BF-BD1E-2C0D6A6E069F}" presName="rect1" presStyleLbl="alignImgPlace1" presStyleIdx="2" presStyleCnt="1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erson smiling for the camera&#10;&#10;Description automatically generated with medium confidence">
            <a:extLst>
              <a:ext uri="{FF2B5EF4-FFF2-40B4-BE49-F238E27FC236}">
                <a16:creationId xmlns:a16="http://schemas.microsoft.com/office/drawing/2014/main" id="{E3282D96-B66E-4E60-AE20-9B269B47BA63}"/>
              </a:ext>
            </a:extLst>
          </dgm14:cNvPr>
        </a:ext>
      </dgm:extLst>
    </dgm:pt>
    <dgm:pt modelId="{876C0106-2145-45CA-8088-FAA9144F9907}" type="pres">
      <dgm:prSet presAssocID="{06A25454-81DC-44FB-84A3-3DB2BA65AA53}" presName="sibTrans" presStyleCnt="0"/>
      <dgm:spPr/>
    </dgm:pt>
    <dgm:pt modelId="{D5CAA9D7-B617-4661-A8B8-D502B5908B23}" type="pres">
      <dgm:prSet presAssocID="{C4BC5667-C16D-49AF-BAFF-402D3A012E3E}" presName="composite" presStyleCnt="0"/>
      <dgm:spPr/>
    </dgm:pt>
    <dgm:pt modelId="{0A3F9453-3A87-4028-92F3-8297054C52F0}" type="pres">
      <dgm:prSet presAssocID="{C4BC5667-C16D-49AF-BAFF-402D3A012E3E}" presName="rect2" presStyleLbl="revTx" presStyleIdx="3" presStyleCnt="16">
        <dgm:presLayoutVars>
          <dgm:bulletEnabled val="1"/>
        </dgm:presLayoutVars>
      </dgm:prSet>
      <dgm:spPr/>
    </dgm:pt>
    <dgm:pt modelId="{84F0BF23-80C7-4CA1-BC41-34D7B4143DE8}" type="pres">
      <dgm:prSet presAssocID="{C4BC5667-C16D-49AF-BAFF-402D3A012E3E}" presName="rect1" presStyleLbl="alignImgPlace1" presStyleIdx="3" presStyleCnt="1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erson smiling for the camera&#10;&#10;Description automatically generated with low confidence">
            <a:extLst>
              <a:ext uri="{FF2B5EF4-FFF2-40B4-BE49-F238E27FC236}">
                <a16:creationId xmlns:a16="http://schemas.microsoft.com/office/drawing/2014/main" id="{A99599A8-1AE2-4E59-BEF2-F1515DA88CB1}"/>
              </a:ext>
            </a:extLst>
          </dgm14:cNvPr>
        </a:ext>
      </dgm:extLst>
    </dgm:pt>
    <dgm:pt modelId="{7CE326D2-0C33-4BAC-8DDF-95907D85DBCC}" type="pres">
      <dgm:prSet presAssocID="{56385204-757A-4C8E-B414-FB321B0BA760}" presName="sibTrans" presStyleCnt="0"/>
      <dgm:spPr/>
    </dgm:pt>
    <dgm:pt modelId="{F5C63409-AE62-4344-A59A-4098D4EB8C80}" type="pres">
      <dgm:prSet presAssocID="{1FD13D35-7AB5-40B6-8C83-87AC5E8B21A7}" presName="composite" presStyleCnt="0"/>
      <dgm:spPr/>
    </dgm:pt>
    <dgm:pt modelId="{180C9F9B-5F50-4771-8B92-9AE0474DD124}" type="pres">
      <dgm:prSet presAssocID="{1FD13D35-7AB5-40B6-8C83-87AC5E8B21A7}" presName="rect2" presStyleLbl="revTx" presStyleIdx="4" presStyleCnt="16">
        <dgm:presLayoutVars>
          <dgm:bulletEnabled val="1"/>
        </dgm:presLayoutVars>
      </dgm:prSet>
      <dgm:spPr/>
    </dgm:pt>
    <dgm:pt modelId="{90C6A632-8F36-453F-B60B-F762603CC0EE}" type="pres">
      <dgm:prSet presAssocID="{1FD13D35-7AB5-40B6-8C83-87AC5E8B21A7}" presName="rect1" presStyleLbl="alignImgPlace1" presStyleIdx="4" presStyleCnt="1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icture containing text&#10;&#10;Description automatically generated">
            <a:extLst>
              <a:ext uri="{FF2B5EF4-FFF2-40B4-BE49-F238E27FC236}">
                <a16:creationId xmlns:a16="http://schemas.microsoft.com/office/drawing/2014/main" id="{3A38C70C-DFC4-48E1-96BE-5763DDF12B79}"/>
              </a:ext>
            </a:extLst>
          </dgm14:cNvPr>
        </a:ext>
      </dgm:extLst>
    </dgm:pt>
    <dgm:pt modelId="{6F340A30-7796-4473-B744-EF68D5904CC7}" type="pres">
      <dgm:prSet presAssocID="{D89B72BA-668A-4429-BAC6-7540CF16AD6A}" presName="sibTrans" presStyleCnt="0"/>
      <dgm:spPr/>
    </dgm:pt>
    <dgm:pt modelId="{3045DCBA-78B4-48F6-8506-B438E48AF226}" type="pres">
      <dgm:prSet presAssocID="{D9E9EB56-9504-4083-8131-C34932346419}" presName="composite" presStyleCnt="0"/>
      <dgm:spPr/>
    </dgm:pt>
    <dgm:pt modelId="{9D07D067-8100-4683-9729-C3385EC51FC3}" type="pres">
      <dgm:prSet presAssocID="{D9E9EB56-9504-4083-8131-C34932346419}" presName="rect2" presStyleLbl="revTx" presStyleIdx="5" presStyleCnt="16">
        <dgm:presLayoutVars>
          <dgm:bulletEnabled val="1"/>
        </dgm:presLayoutVars>
      </dgm:prSet>
      <dgm:spPr/>
    </dgm:pt>
    <dgm:pt modelId="{A0B375CF-BDCB-4108-A4AD-AD64066D06D6}" type="pres">
      <dgm:prSet presAssocID="{D9E9EB56-9504-4083-8131-C34932346419}" presName="rect1" presStyleLbl="alignImgPlace1" presStyleIdx="5" presStyleCnt="1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icture containing person, holding, smiling, green&#10;&#10;Description automatically generated">
            <a:extLst>
              <a:ext uri="{FF2B5EF4-FFF2-40B4-BE49-F238E27FC236}">
                <a16:creationId xmlns:a16="http://schemas.microsoft.com/office/drawing/2014/main" id="{E831B2AE-8DB8-430D-B999-B242DFEA6888}"/>
              </a:ext>
            </a:extLst>
          </dgm14:cNvPr>
        </a:ext>
      </dgm:extLst>
    </dgm:pt>
    <dgm:pt modelId="{F3794F60-FBDB-4CE5-9A12-20A2E5206E27}" type="pres">
      <dgm:prSet presAssocID="{E3A7EDC5-7C65-43EA-9E24-AD8725B48A9D}" presName="sibTrans" presStyleCnt="0"/>
      <dgm:spPr/>
    </dgm:pt>
    <dgm:pt modelId="{E6489CFB-7A8D-412B-AF34-12A3884CD96D}" type="pres">
      <dgm:prSet presAssocID="{856F9ED4-8393-457A-ABAD-7FDA1EC68F43}" presName="composite" presStyleCnt="0"/>
      <dgm:spPr/>
    </dgm:pt>
    <dgm:pt modelId="{20514D06-63C9-4AF3-B81A-E4215DCEA3BC}" type="pres">
      <dgm:prSet presAssocID="{856F9ED4-8393-457A-ABAD-7FDA1EC68F43}" presName="rect2" presStyleLbl="revTx" presStyleIdx="6" presStyleCnt="16">
        <dgm:presLayoutVars>
          <dgm:bulletEnabled val="1"/>
        </dgm:presLayoutVars>
      </dgm:prSet>
      <dgm:spPr/>
    </dgm:pt>
    <dgm:pt modelId="{32B3FAFC-D8C1-4380-BD31-C616AE74A06D}" type="pres">
      <dgm:prSet presAssocID="{856F9ED4-8393-457A-ABAD-7FDA1EC68F43}" presName="rect1" presStyleLbl="alignImgPlace1" presStyleIdx="6" presStyleCnt="16"/>
      <dgm:spPr>
        <a:blipFill>
          <a:blip xmlns:r="http://schemas.openxmlformats.org/officeDocument/2006/relationships" r:embed="rId7">
            <a:extLst>
              <a:ext uri="{28A0092B-C50C-407E-A947-70E740481C1C}">
                <a14:useLocalDpi xmlns:a14="http://schemas.microsoft.com/office/drawing/2010/main" val="0"/>
              </a:ext>
            </a:extLst>
          </a:blip>
          <a:srcRect/>
          <a:stretch>
            <a:fillRect l="-1000" r="-1000"/>
          </a:stretch>
        </a:blipFill>
      </dgm:spPr>
    </dgm:pt>
    <dgm:pt modelId="{6B4D62FA-BC01-4B8B-A02D-D629F6F257B0}" type="pres">
      <dgm:prSet presAssocID="{828FCB72-040C-4075-B52B-3C0F217CE826}" presName="sibTrans" presStyleCnt="0"/>
      <dgm:spPr/>
    </dgm:pt>
    <dgm:pt modelId="{8D2336BA-9C09-4694-991A-F2B00D8CE669}" type="pres">
      <dgm:prSet presAssocID="{7D45DCEA-51FB-4A2C-AAA6-1A2D9C8D5FC8}" presName="composite" presStyleCnt="0"/>
      <dgm:spPr/>
    </dgm:pt>
    <dgm:pt modelId="{AB396811-2569-4347-8013-794DB1D9F702}" type="pres">
      <dgm:prSet presAssocID="{7D45DCEA-51FB-4A2C-AAA6-1A2D9C8D5FC8}" presName="rect2" presStyleLbl="revTx" presStyleIdx="7" presStyleCnt="16">
        <dgm:presLayoutVars>
          <dgm:bulletEnabled val="1"/>
        </dgm:presLayoutVars>
      </dgm:prSet>
      <dgm:spPr/>
    </dgm:pt>
    <dgm:pt modelId="{E9F6737A-6AE7-4B3D-9649-BA5B79DFAFF0}" type="pres">
      <dgm:prSet presAssocID="{7D45DCEA-51FB-4A2C-AAA6-1A2D9C8D5FC8}" presName="rect1" presStyleLbl="alignImgPlace1" presStyleIdx="7" presStyleCnt="16"/>
      <dgm:spPr>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erson wearing sunglasses&#10;&#10;Description automatically generated with medium confidence">
            <a:extLst>
              <a:ext uri="{FF2B5EF4-FFF2-40B4-BE49-F238E27FC236}">
                <a16:creationId xmlns:a16="http://schemas.microsoft.com/office/drawing/2014/main" id="{56FBF88C-7350-4F5D-87FD-4CED171D58A2}"/>
              </a:ext>
            </a:extLst>
          </dgm14:cNvPr>
        </a:ext>
      </dgm:extLst>
    </dgm:pt>
    <dgm:pt modelId="{A608138B-4172-40A2-9A18-CCF760507999}" type="pres">
      <dgm:prSet presAssocID="{9CBF52B0-5897-42F9-94EC-77B025B6ECC4}" presName="sibTrans" presStyleCnt="0"/>
      <dgm:spPr/>
    </dgm:pt>
    <dgm:pt modelId="{EE35BC7B-3E28-4906-B522-87A5A840D705}" type="pres">
      <dgm:prSet presAssocID="{D8631C4D-B7E8-4AB3-AEDC-230426B3635C}" presName="composite" presStyleCnt="0"/>
      <dgm:spPr/>
    </dgm:pt>
    <dgm:pt modelId="{6CBE112A-8EC9-4970-AA98-85EC951D6297}" type="pres">
      <dgm:prSet presAssocID="{D8631C4D-B7E8-4AB3-AEDC-230426B3635C}" presName="rect2" presStyleLbl="revTx" presStyleIdx="8" presStyleCnt="16">
        <dgm:presLayoutVars>
          <dgm:bulletEnabled val="1"/>
        </dgm:presLayoutVars>
      </dgm:prSet>
      <dgm:spPr/>
    </dgm:pt>
    <dgm:pt modelId="{04568C5A-97B8-41A8-916C-522E7DBA11E2}" type="pres">
      <dgm:prSet presAssocID="{D8631C4D-B7E8-4AB3-AEDC-230426B3635C}" presName="rect1" presStyleLbl="alignImgPlace1" presStyleIdx="8" presStyleCnt="16"/>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icture containing text, academic costume&#10;&#10;Description automatically generated">
            <a:extLst>
              <a:ext uri="{FF2B5EF4-FFF2-40B4-BE49-F238E27FC236}">
                <a16:creationId xmlns:a16="http://schemas.microsoft.com/office/drawing/2014/main" id="{4DB68095-DC84-46AB-940B-8CCC59F890D6}"/>
              </a:ext>
            </a:extLst>
          </dgm14:cNvPr>
        </a:ext>
      </dgm:extLst>
    </dgm:pt>
    <dgm:pt modelId="{3F0B14B3-EA98-42B0-B530-399DEA102E2B}" type="pres">
      <dgm:prSet presAssocID="{00ADC962-00CE-47A9-9EE0-490424687441}" presName="sibTrans" presStyleCnt="0"/>
      <dgm:spPr/>
    </dgm:pt>
    <dgm:pt modelId="{223C0511-DF45-4BDD-9758-1BD2DAA21363}" type="pres">
      <dgm:prSet presAssocID="{FE816A58-15FD-4BD0-BA93-2854618F39CA}" presName="composite" presStyleCnt="0"/>
      <dgm:spPr/>
    </dgm:pt>
    <dgm:pt modelId="{BA5FBA3C-604A-4994-9B7B-C36ACF176EF3}" type="pres">
      <dgm:prSet presAssocID="{FE816A58-15FD-4BD0-BA93-2854618F39CA}" presName="rect2" presStyleLbl="revTx" presStyleIdx="9" presStyleCnt="16">
        <dgm:presLayoutVars>
          <dgm:bulletEnabled val="1"/>
        </dgm:presLayoutVars>
      </dgm:prSet>
      <dgm:spPr/>
    </dgm:pt>
    <dgm:pt modelId="{DCE14672-00CD-4498-9594-59C7AB8B090E}" type="pres">
      <dgm:prSet presAssocID="{FE816A58-15FD-4BD0-BA93-2854618F39CA}" presName="rect1" presStyleLbl="alignImgPlace1" presStyleIdx="9" presStyleCnt="16"/>
      <dgm:spPr>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erson smiling for the camera&#10;&#10;Description automatically generated with low confidence">
            <a:extLst>
              <a:ext uri="{FF2B5EF4-FFF2-40B4-BE49-F238E27FC236}">
                <a16:creationId xmlns:a16="http://schemas.microsoft.com/office/drawing/2014/main" id="{B3EDE624-5A9B-4398-A22D-FD4121E7F51A}"/>
              </a:ext>
            </a:extLst>
          </dgm14:cNvPr>
        </a:ext>
      </dgm:extLst>
    </dgm:pt>
    <dgm:pt modelId="{E38392B2-D83F-435B-BC15-BDC639B32981}" type="pres">
      <dgm:prSet presAssocID="{1C0506CF-C887-4538-81DE-4170332B3FBD}" presName="sibTrans" presStyleCnt="0"/>
      <dgm:spPr/>
    </dgm:pt>
    <dgm:pt modelId="{23A2BC4F-FF45-486D-ADD8-510FC75B0D05}" type="pres">
      <dgm:prSet presAssocID="{B30FAE49-4986-4CC8-BB59-5BB00B40EFE1}" presName="composite" presStyleCnt="0"/>
      <dgm:spPr/>
    </dgm:pt>
    <dgm:pt modelId="{9E019B37-82AC-4E82-916E-0766CA66E35B}" type="pres">
      <dgm:prSet presAssocID="{B30FAE49-4986-4CC8-BB59-5BB00B40EFE1}" presName="rect2" presStyleLbl="revTx" presStyleIdx="10" presStyleCnt="16">
        <dgm:presLayoutVars>
          <dgm:bulletEnabled val="1"/>
        </dgm:presLayoutVars>
      </dgm:prSet>
      <dgm:spPr/>
    </dgm:pt>
    <dgm:pt modelId="{820651B8-80BF-450B-94DE-536BC470AF24}" type="pres">
      <dgm:prSet presAssocID="{B30FAE49-4986-4CC8-BB59-5BB00B40EFE1}" presName="rect1" presStyleLbl="alignImgPlace1" presStyleIdx="10" presStyleCnt="16"/>
      <dgm:spPr>
        <a:blipFill>
          <a:blip xmlns:r="http://schemas.openxmlformats.org/officeDocument/2006/relationships" r:embed="rId1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erson smiling for the camera&#10;&#10;Description automatically generated with medium confidence">
            <a:extLst>
              <a:ext uri="{FF2B5EF4-FFF2-40B4-BE49-F238E27FC236}">
                <a16:creationId xmlns:a16="http://schemas.microsoft.com/office/drawing/2014/main" id="{2A6A28B7-1D45-4EB1-AD24-A8A5648CBFE0}"/>
              </a:ext>
            </a:extLst>
          </dgm14:cNvPr>
        </a:ext>
      </dgm:extLst>
    </dgm:pt>
    <dgm:pt modelId="{EB7B8DF0-8BA8-40E5-90FD-5D2F5CDAF697}" type="pres">
      <dgm:prSet presAssocID="{29DD3ABD-991E-4E4F-8B63-C956D333E4BE}" presName="sibTrans" presStyleCnt="0"/>
      <dgm:spPr/>
    </dgm:pt>
    <dgm:pt modelId="{14A39A89-7DC3-4701-8994-48267DF29264}" type="pres">
      <dgm:prSet presAssocID="{03B890BB-C7D6-4512-9B1B-BC91800D8471}" presName="composite" presStyleCnt="0"/>
      <dgm:spPr/>
    </dgm:pt>
    <dgm:pt modelId="{FCF95C87-ECF3-48F9-B2D4-383BA5006C7C}" type="pres">
      <dgm:prSet presAssocID="{03B890BB-C7D6-4512-9B1B-BC91800D8471}" presName="rect2" presStyleLbl="revTx" presStyleIdx="11" presStyleCnt="16">
        <dgm:presLayoutVars>
          <dgm:bulletEnabled val="1"/>
        </dgm:presLayoutVars>
      </dgm:prSet>
      <dgm:spPr/>
    </dgm:pt>
    <dgm:pt modelId="{3A25E631-9FA8-484D-82CA-6024271D7B92}" type="pres">
      <dgm:prSet presAssocID="{03B890BB-C7D6-4512-9B1B-BC91800D8471}" presName="rect1" presStyleLbl="alignImgPlace1" presStyleIdx="11" presStyleCnt="16"/>
      <dgm:spPr>
        <a:blipFill>
          <a:blip xmlns:r="http://schemas.openxmlformats.org/officeDocument/2006/relationships" r:embed="rId12">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erson with long hair&#10;&#10;Description automatically generated with low confidence">
            <a:extLst>
              <a:ext uri="{FF2B5EF4-FFF2-40B4-BE49-F238E27FC236}">
                <a16:creationId xmlns:a16="http://schemas.microsoft.com/office/drawing/2014/main" id="{B1A3A10F-4420-41A8-838D-5B7B547931AC}"/>
              </a:ext>
            </a:extLst>
          </dgm14:cNvPr>
        </a:ext>
      </dgm:extLst>
    </dgm:pt>
    <dgm:pt modelId="{693C01E7-666C-4258-965D-C24B85C89E76}" type="pres">
      <dgm:prSet presAssocID="{B0D2E5EF-0394-4546-94FF-5BD5A4DDF74E}" presName="sibTrans" presStyleCnt="0"/>
      <dgm:spPr/>
    </dgm:pt>
    <dgm:pt modelId="{6A0CD2AB-A820-4BA4-BAF0-EA3737582FB4}" type="pres">
      <dgm:prSet presAssocID="{F3CE2E69-A5DF-4361-AFBD-1C21B79BE0C2}" presName="composite" presStyleCnt="0"/>
      <dgm:spPr/>
    </dgm:pt>
    <dgm:pt modelId="{9B6A1F6A-014B-4625-BD08-BD15F3D1765C}" type="pres">
      <dgm:prSet presAssocID="{F3CE2E69-A5DF-4361-AFBD-1C21B79BE0C2}" presName="rect2" presStyleLbl="revTx" presStyleIdx="12" presStyleCnt="16">
        <dgm:presLayoutVars>
          <dgm:bulletEnabled val="1"/>
        </dgm:presLayoutVars>
      </dgm:prSet>
      <dgm:spPr/>
    </dgm:pt>
    <dgm:pt modelId="{D6C97D76-4944-4CEB-A63D-B2019D57516A}" type="pres">
      <dgm:prSet presAssocID="{F3CE2E69-A5DF-4361-AFBD-1C21B79BE0C2}" presName="rect1" presStyleLbl="alignImgPlace1" presStyleIdx="12" presStyleCnt="16"/>
      <dgm:spPr>
        <a:blipFill>
          <a:blip xmlns:r="http://schemas.openxmlformats.org/officeDocument/2006/relationships" r:embed="rId13">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erson with long hair&#10;&#10;Description automatically generated with low confidence">
            <a:extLst>
              <a:ext uri="{FF2B5EF4-FFF2-40B4-BE49-F238E27FC236}">
                <a16:creationId xmlns:a16="http://schemas.microsoft.com/office/drawing/2014/main" id="{0D381BA9-0852-4FF9-86D3-30B08E5B9B9F}"/>
              </a:ext>
            </a:extLst>
          </dgm14:cNvPr>
        </a:ext>
      </dgm:extLst>
    </dgm:pt>
    <dgm:pt modelId="{7415A2E2-7F1B-4006-BF79-8EB29E025A9D}" type="pres">
      <dgm:prSet presAssocID="{1290D3B3-16BE-42D6-A48E-29254331C16F}" presName="sibTrans" presStyleCnt="0"/>
      <dgm:spPr/>
    </dgm:pt>
    <dgm:pt modelId="{F01A1F9F-8428-41BF-885A-6778631AFB30}" type="pres">
      <dgm:prSet presAssocID="{C6E93CA6-8E88-4A8D-A586-753F5819B36C}" presName="composite" presStyleCnt="0"/>
      <dgm:spPr/>
    </dgm:pt>
    <dgm:pt modelId="{E39A6230-1A00-4A61-B265-FE6A173D0588}" type="pres">
      <dgm:prSet presAssocID="{C6E93CA6-8E88-4A8D-A586-753F5819B36C}" presName="rect2" presStyleLbl="revTx" presStyleIdx="13" presStyleCnt="16">
        <dgm:presLayoutVars>
          <dgm:bulletEnabled val="1"/>
        </dgm:presLayoutVars>
      </dgm:prSet>
      <dgm:spPr/>
    </dgm:pt>
    <dgm:pt modelId="{2FBEEF15-0A01-4DBF-BC3D-E131247EFDB2}" type="pres">
      <dgm:prSet presAssocID="{C6E93CA6-8E88-4A8D-A586-753F5819B36C}" presName="rect1" presStyleLbl="alignImgPlace1" presStyleIdx="13" presStyleCnt="16"/>
      <dgm:spPr>
        <a:blipFill>
          <a:blip xmlns:r="http://schemas.openxmlformats.org/officeDocument/2006/relationships" r:embed="rId1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icture containing person, mirror, smiling&#10;&#10;Description automatically generated">
            <a:extLst>
              <a:ext uri="{FF2B5EF4-FFF2-40B4-BE49-F238E27FC236}">
                <a16:creationId xmlns:a16="http://schemas.microsoft.com/office/drawing/2014/main" id="{2059F630-4C3F-486D-8936-DF40C0CA7B9F}"/>
              </a:ext>
            </a:extLst>
          </dgm14:cNvPr>
        </a:ext>
      </dgm:extLst>
    </dgm:pt>
    <dgm:pt modelId="{BA45627C-0222-45DD-AB14-A3F60E921090}" type="pres">
      <dgm:prSet presAssocID="{0D6D2EB5-5F3F-4E50-A7A1-484A43A3B121}" presName="sibTrans" presStyleCnt="0"/>
      <dgm:spPr/>
    </dgm:pt>
    <dgm:pt modelId="{9440884B-EC51-4516-B783-11E816B71E79}" type="pres">
      <dgm:prSet presAssocID="{46C25DA6-1351-4DFF-BEE7-A542A07D5E14}" presName="composite" presStyleCnt="0"/>
      <dgm:spPr/>
    </dgm:pt>
    <dgm:pt modelId="{8E04C9A3-EF3C-4D79-B5D3-A13489A900E4}" type="pres">
      <dgm:prSet presAssocID="{46C25DA6-1351-4DFF-BEE7-A542A07D5E14}" presName="rect2" presStyleLbl="revTx" presStyleIdx="14" presStyleCnt="16">
        <dgm:presLayoutVars>
          <dgm:bulletEnabled val="1"/>
        </dgm:presLayoutVars>
      </dgm:prSet>
      <dgm:spPr/>
    </dgm:pt>
    <dgm:pt modelId="{EA95F3E5-5972-4EA3-A331-1F9BBD818615}" type="pres">
      <dgm:prSet presAssocID="{46C25DA6-1351-4DFF-BEE7-A542A07D5E14}" presName="rect1" presStyleLbl="alignImgPlace1" presStyleIdx="14" presStyleCnt="16"/>
      <dgm:spPr>
        <a:blipFill>
          <a:blip xmlns:r="http://schemas.openxmlformats.org/officeDocument/2006/relationships" r:embed="rId15">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erson wearing a green shirt&#10;&#10;Description automatically generated with low confidence">
            <a:extLst>
              <a:ext uri="{FF2B5EF4-FFF2-40B4-BE49-F238E27FC236}">
                <a16:creationId xmlns:a16="http://schemas.microsoft.com/office/drawing/2014/main" id="{53958B61-7DC2-44DB-BE4F-C872D814C7DB}"/>
              </a:ext>
            </a:extLst>
          </dgm14:cNvPr>
        </a:ext>
      </dgm:extLst>
    </dgm:pt>
    <dgm:pt modelId="{B19176EB-D263-4077-914E-59180E801645}" type="pres">
      <dgm:prSet presAssocID="{F2BA1B93-835E-47C3-9A9C-F408A31E6840}" presName="sibTrans" presStyleCnt="0"/>
      <dgm:spPr/>
    </dgm:pt>
    <dgm:pt modelId="{74B13533-6092-452E-8C3E-18547F6E0C37}" type="pres">
      <dgm:prSet presAssocID="{3149EA3B-4CD4-440C-97C6-5CA6A1135EAF}" presName="composite" presStyleCnt="0"/>
      <dgm:spPr/>
    </dgm:pt>
    <dgm:pt modelId="{34F98915-5A62-4456-AB03-438BAF04B518}" type="pres">
      <dgm:prSet presAssocID="{3149EA3B-4CD4-440C-97C6-5CA6A1135EAF}" presName="rect2" presStyleLbl="revTx" presStyleIdx="15" presStyleCnt="16">
        <dgm:presLayoutVars>
          <dgm:bulletEnabled val="1"/>
        </dgm:presLayoutVars>
      </dgm:prSet>
      <dgm:spPr/>
    </dgm:pt>
    <dgm:pt modelId="{EDD36991-D4B1-41F1-945B-66602E731836}" type="pres">
      <dgm:prSet presAssocID="{3149EA3B-4CD4-440C-97C6-5CA6A1135EAF}" presName="rect1" presStyleLbl="alignImgPlace1" presStyleIdx="15" presStyleCnt="16"/>
      <dgm:spPr>
        <a:blipFill>
          <a:blip xmlns:r="http://schemas.openxmlformats.org/officeDocument/2006/relationships" r:embed="rId16">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 picture containing mirror, person, reflection, child&#10;&#10;Description automatically generated">
            <a:extLst>
              <a:ext uri="{FF2B5EF4-FFF2-40B4-BE49-F238E27FC236}">
                <a16:creationId xmlns:a16="http://schemas.microsoft.com/office/drawing/2014/main" id="{21FD22B1-840C-4765-A1A4-E6A13266E7CA}"/>
              </a:ext>
            </a:extLst>
          </dgm14:cNvPr>
        </a:ext>
      </dgm:extLst>
    </dgm:pt>
  </dgm:ptLst>
  <dgm:cxnLst>
    <dgm:cxn modelId="{00C7380E-3DD6-4C2C-9CD2-7B86EA223C55}" srcId="{4E1A8B9A-81A1-4366-8019-E902F3DBFCFD}" destId="{856F9ED4-8393-457A-ABAD-7FDA1EC68F43}" srcOrd="6" destOrd="0" parTransId="{B97E0C34-C3AC-4BDC-A064-D7865D390AB9}" sibTransId="{828FCB72-040C-4075-B52B-3C0F217CE826}"/>
    <dgm:cxn modelId="{953C9D0E-2488-4C19-A856-BE18476F73C6}" srcId="{4E1A8B9A-81A1-4366-8019-E902F3DBFCFD}" destId="{7D45DCEA-51FB-4A2C-AAA6-1A2D9C8D5FC8}" srcOrd="7" destOrd="0" parTransId="{D7151A15-4CDB-4379-B40F-DE4C9B191066}" sibTransId="{9CBF52B0-5897-42F9-94EC-77B025B6ECC4}"/>
    <dgm:cxn modelId="{71E17A12-E9C5-4F0B-921A-D6347491E968}" type="presOf" srcId="{856F9ED4-8393-457A-ABAD-7FDA1EC68F43}" destId="{20514D06-63C9-4AF3-B81A-E4215DCEA3BC}" srcOrd="0" destOrd="0" presId="urn:microsoft.com/office/officeart/2008/layout/PictureGrid"/>
    <dgm:cxn modelId="{3E77D014-CA0D-4F2A-BD04-50DC570D3791}" srcId="{4E1A8B9A-81A1-4366-8019-E902F3DBFCFD}" destId="{AAE8B739-002C-4F08-8CD3-48D406B66E94}" srcOrd="1" destOrd="0" parTransId="{DE6BAC6B-1F69-443B-A0AA-65741A5D922B}" sibTransId="{F10AF0D9-37D3-41F7-9155-415398870765}"/>
    <dgm:cxn modelId="{02848725-C8F8-4ABF-B9DD-A78E36681E12}" srcId="{4E1A8B9A-81A1-4366-8019-E902F3DBFCFD}" destId="{D9E9EB56-9504-4083-8131-C34932346419}" srcOrd="5" destOrd="0" parTransId="{54C16688-EB5D-47BD-AD68-5DCF96A3D4E2}" sibTransId="{E3A7EDC5-7C65-43EA-9E24-AD8725B48A9D}"/>
    <dgm:cxn modelId="{803B3D29-E5F8-4E6A-9B5C-4126443D22A5}" type="presOf" srcId="{C4BC5667-C16D-49AF-BAFF-402D3A012E3E}" destId="{0A3F9453-3A87-4028-92F3-8297054C52F0}" srcOrd="0" destOrd="0" presId="urn:microsoft.com/office/officeart/2008/layout/PictureGrid"/>
    <dgm:cxn modelId="{4B1CCF35-A6FB-4F7C-8CA1-747D1F3EEE6D}" type="presOf" srcId="{1CE528DD-9776-42BF-BD1E-2C0D6A6E069F}" destId="{1CB58AD0-EAAC-40F9-AA91-724ADAE2FDFE}" srcOrd="0" destOrd="0" presId="urn:microsoft.com/office/officeart/2008/layout/PictureGrid"/>
    <dgm:cxn modelId="{1B2C2938-D60A-477B-8903-93E88FB44A8D}" type="presOf" srcId="{46C25DA6-1351-4DFF-BEE7-A542A07D5E14}" destId="{8E04C9A3-EF3C-4D79-B5D3-A13489A900E4}" srcOrd="0" destOrd="0" presId="urn:microsoft.com/office/officeart/2008/layout/PictureGrid"/>
    <dgm:cxn modelId="{7CE43E3E-D2D5-4B02-916E-40938907B449}" type="presOf" srcId="{1FD13D35-7AB5-40B6-8C83-87AC5E8B21A7}" destId="{180C9F9B-5F50-4771-8B92-9AE0474DD124}" srcOrd="0" destOrd="0" presId="urn:microsoft.com/office/officeart/2008/layout/PictureGrid"/>
    <dgm:cxn modelId="{63D04B46-EBD3-40B8-86EE-ED183D931982}" type="presOf" srcId="{3149EA3B-4CD4-440C-97C6-5CA6A1135EAF}" destId="{34F98915-5A62-4456-AB03-438BAF04B518}" srcOrd="0" destOrd="0" presId="urn:microsoft.com/office/officeart/2008/layout/PictureGrid"/>
    <dgm:cxn modelId="{A2755D48-0DD3-4FAB-8978-862254869281}" srcId="{4E1A8B9A-81A1-4366-8019-E902F3DBFCFD}" destId="{03B890BB-C7D6-4512-9B1B-BC91800D8471}" srcOrd="11" destOrd="0" parTransId="{3F8C3E6C-AE32-4963-8A69-6DA505D7E67B}" sibTransId="{B0D2E5EF-0394-4546-94FF-5BD5A4DDF74E}"/>
    <dgm:cxn modelId="{840E094E-C481-410D-8E8C-1016AF020E9B}" srcId="{4E1A8B9A-81A1-4366-8019-E902F3DBFCFD}" destId="{46C25DA6-1351-4DFF-BEE7-A542A07D5E14}" srcOrd="14" destOrd="0" parTransId="{47226115-BA01-4CD5-8992-3FEA30B76B2D}" sibTransId="{F2BA1B93-835E-47C3-9A9C-F408A31E6840}"/>
    <dgm:cxn modelId="{192A7655-DAF6-4512-8C32-2D2D3BFBD777}" type="presOf" srcId="{B30FAE49-4986-4CC8-BB59-5BB00B40EFE1}" destId="{9E019B37-82AC-4E82-916E-0766CA66E35B}" srcOrd="0" destOrd="0" presId="urn:microsoft.com/office/officeart/2008/layout/PictureGrid"/>
    <dgm:cxn modelId="{F5090584-32D7-48D4-AD7D-C80810DBCFDD}" srcId="{4E1A8B9A-81A1-4366-8019-E902F3DBFCFD}" destId="{3149EA3B-4CD4-440C-97C6-5CA6A1135EAF}" srcOrd="15" destOrd="0" parTransId="{6CBCD436-A3F5-4EC6-8656-9CB3D6380E83}" sibTransId="{DD4FE3A4-3523-4B25-8C8E-06BE1B0E406F}"/>
    <dgm:cxn modelId="{E4AAFE89-8B3B-414B-95E1-5C9DE7B84D88}" srcId="{4E1A8B9A-81A1-4366-8019-E902F3DBFCFD}" destId="{C4BC5667-C16D-49AF-BAFF-402D3A012E3E}" srcOrd="3" destOrd="0" parTransId="{F26DE288-F426-4CAA-AFD8-45D9CC2B6A7A}" sibTransId="{56385204-757A-4C8E-B414-FB321B0BA760}"/>
    <dgm:cxn modelId="{E791DC8E-F6FC-4300-87B2-E505449CA0A0}" type="presOf" srcId="{F3CE2E69-A5DF-4361-AFBD-1C21B79BE0C2}" destId="{9B6A1F6A-014B-4625-BD08-BD15F3D1765C}" srcOrd="0" destOrd="0" presId="urn:microsoft.com/office/officeart/2008/layout/PictureGrid"/>
    <dgm:cxn modelId="{ADEB2893-5566-41F0-BBF5-43DDDFEA0AA3}" type="presOf" srcId="{7D45DCEA-51FB-4A2C-AAA6-1A2D9C8D5FC8}" destId="{AB396811-2569-4347-8013-794DB1D9F702}" srcOrd="0" destOrd="0" presId="urn:microsoft.com/office/officeart/2008/layout/PictureGrid"/>
    <dgm:cxn modelId="{BA5DAE9D-836D-49CC-8880-D4B66A31CE1C}" type="presOf" srcId="{FE816A58-15FD-4BD0-BA93-2854618F39CA}" destId="{BA5FBA3C-604A-4994-9B7B-C36ACF176EF3}" srcOrd="0" destOrd="0" presId="urn:microsoft.com/office/officeart/2008/layout/PictureGrid"/>
    <dgm:cxn modelId="{4CA491A1-1520-4F83-ACE1-D4602FFB3C70}" type="presOf" srcId="{D8631C4D-B7E8-4AB3-AEDC-230426B3635C}" destId="{6CBE112A-8EC9-4970-AA98-85EC951D6297}" srcOrd="0" destOrd="0" presId="urn:microsoft.com/office/officeart/2008/layout/PictureGrid"/>
    <dgm:cxn modelId="{7D8FB7A1-B2E3-4CDE-8111-0C703D0AA925}" srcId="{4E1A8B9A-81A1-4366-8019-E902F3DBFCFD}" destId="{1CE528DD-9776-42BF-BD1E-2C0D6A6E069F}" srcOrd="2" destOrd="0" parTransId="{B4194429-713D-4C47-BA67-AF7CB004BD10}" sibTransId="{06A25454-81DC-44FB-84A3-3DB2BA65AA53}"/>
    <dgm:cxn modelId="{BC6108B4-C3FB-402B-AA64-8A4BA6BCE8D3}" srcId="{4E1A8B9A-81A1-4366-8019-E902F3DBFCFD}" destId="{D8631C4D-B7E8-4AB3-AEDC-230426B3635C}" srcOrd="8" destOrd="0" parTransId="{16829463-31ED-4DFB-820F-5A10603BEBCE}" sibTransId="{00ADC962-00CE-47A9-9EE0-490424687441}"/>
    <dgm:cxn modelId="{865674B6-0B89-42AC-AEAF-72D14ACFFDB2}" type="presOf" srcId="{C6E93CA6-8E88-4A8D-A586-753F5819B36C}" destId="{E39A6230-1A00-4A61-B265-FE6A173D0588}" srcOrd="0" destOrd="0" presId="urn:microsoft.com/office/officeart/2008/layout/PictureGrid"/>
    <dgm:cxn modelId="{47D884BB-D7FD-411A-83CE-26AFE2814565}" srcId="{4E1A8B9A-81A1-4366-8019-E902F3DBFCFD}" destId="{0827A17A-830B-485A-BED0-3E22A684510B}" srcOrd="0" destOrd="0" parTransId="{132A1C25-2BF9-494F-A5CD-54DFD84897BE}" sibTransId="{4C621B77-D1C5-4AE0-8433-FD553C50AD38}"/>
    <dgm:cxn modelId="{3149B4BD-A3D4-40E8-8473-8A554DA6DCE0}" type="presOf" srcId="{4E1A8B9A-81A1-4366-8019-E902F3DBFCFD}" destId="{0B682C6F-A101-4403-8C1F-8E46950CE9F1}" srcOrd="0" destOrd="0" presId="urn:microsoft.com/office/officeart/2008/layout/PictureGrid"/>
    <dgm:cxn modelId="{A2AE36C4-48E6-4B88-87B1-2490E17647FC}" type="presOf" srcId="{AAE8B739-002C-4F08-8CD3-48D406B66E94}" destId="{90EF1F43-E4B9-4246-84ED-B05CA59A6BF0}" srcOrd="0" destOrd="0" presId="urn:microsoft.com/office/officeart/2008/layout/PictureGrid"/>
    <dgm:cxn modelId="{B8BD68C7-97C8-4840-832B-A82A581A6EAC}" srcId="{4E1A8B9A-81A1-4366-8019-E902F3DBFCFD}" destId="{C6E93CA6-8E88-4A8D-A586-753F5819B36C}" srcOrd="13" destOrd="0" parTransId="{CBF4E578-4532-40C8-A8CF-CE95C3F79EB6}" sibTransId="{0D6D2EB5-5F3F-4E50-A7A1-484A43A3B121}"/>
    <dgm:cxn modelId="{71F807E9-C8FE-42C6-8F3D-C177F7749553}" srcId="{4E1A8B9A-81A1-4366-8019-E902F3DBFCFD}" destId="{B30FAE49-4986-4CC8-BB59-5BB00B40EFE1}" srcOrd="10" destOrd="0" parTransId="{1B4B22FB-790F-4DA4-B322-D91A7043F7C4}" sibTransId="{29DD3ABD-991E-4E4F-8B63-C956D333E4BE}"/>
    <dgm:cxn modelId="{BA9410EB-9174-4C3B-96C0-713C20BDC2A8}" srcId="{4E1A8B9A-81A1-4366-8019-E902F3DBFCFD}" destId="{1FD13D35-7AB5-40B6-8C83-87AC5E8B21A7}" srcOrd="4" destOrd="0" parTransId="{E24BD63E-84A1-4480-8585-ECF7BF4C22EB}" sibTransId="{D89B72BA-668A-4429-BAC6-7540CF16AD6A}"/>
    <dgm:cxn modelId="{D99797EB-FA3C-4997-8E8E-4618FC288A19}" type="presOf" srcId="{0827A17A-830B-485A-BED0-3E22A684510B}" destId="{4777E45C-1930-4CB4-8254-3911904BA9B9}" srcOrd="0" destOrd="0" presId="urn:microsoft.com/office/officeart/2008/layout/PictureGrid"/>
    <dgm:cxn modelId="{C11A9FFA-8B34-4C03-B5E7-CC2898DF3931}" type="presOf" srcId="{D9E9EB56-9504-4083-8131-C34932346419}" destId="{9D07D067-8100-4683-9729-C3385EC51FC3}" srcOrd="0" destOrd="0" presId="urn:microsoft.com/office/officeart/2008/layout/PictureGrid"/>
    <dgm:cxn modelId="{CE19D6FA-398F-4423-91EA-B002A2ACA8C7}" srcId="{4E1A8B9A-81A1-4366-8019-E902F3DBFCFD}" destId="{FE816A58-15FD-4BD0-BA93-2854618F39CA}" srcOrd="9" destOrd="0" parTransId="{07C4F0B7-F2F4-43DD-8463-4D36097BA3D5}" sibTransId="{1C0506CF-C887-4538-81DE-4170332B3FBD}"/>
    <dgm:cxn modelId="{45D7AEFC-A125-459B-B981-3F04F032D3DF}" srcId="{4E1A8B9A-81A1-4366-8019-E902F3DBFCFD}" destId="{F3CE2E69-A5DF-4361-AFBD-1C21B79BE0C2}" srcOrd="12" destOrd="0" parTransId="{0C59B861-3193-484A-A109-EAF34A2B7F19}" sibTransId="{1290D3B3-16BE-42D6-A48E-29254331C16F}"/>
    <dgm:cxn modelId="{3AC8D2FC-43C8-4F60-85C8-9046AD6E47F2}" type="presOf" srcId="{03B890BB-C7D6-4512-9B1B-BC91800D8471}" destId="{FCF95C87-ECF3-48F9-B2D4-383BA5006C7C}" srcOrd="0" destOrd="0" presId="urn:microsoft.com/office/officeart/2008/layout/PictureGrid"/>
    <dgm:cxn modelId="{96C0F0D1-8BA2-4BBC-8CEB-299489ECC84C}" type="presParOf" srcId="{0B682C6F-A101-4403-8C1F-8E46950CE9F1}" destId="{601E99FF-F587-469E-8FD3-AF8E7AF9C742}" srcOrd="0" destOrd="0" presId="urn:microsoft.com/office/officeart/2008/layout/PictureGrid"/>
    <dgm:cxn modelId="{CD6AC3CC-7809-4E17-93AB-70A1E753F004}" type="presParOf" srcId="{601E99FF-F587-469E-8FD3-AF8E7AF9C742}" destId="{4777E45C-1930-4CB4-8254-3911904BA9B9}" srcOrd="0" destOrd="0" presId="urn:microsoft.com/office/officeart/2008/layout/PictureGrid"/>
    <dgm:cxn modelId="{F39630B4-C74C-414D-8DC2-C7B6ED73D938}" type="presParOf" srcId="{601E99FF-F587-469E-8FD3-AF8E7AF9C742}" destId="{7859B610-C512-4078-90CF-F094F55A6F80}" srcOrd="1" destOrd="0" presId="urn:microsoft.com/office/officeart/2008/layout/PictureGrid"/>
    <dgm:cxn modelId="{678E02EB-FA35-4471-9BB1-882F925C843E}" type="presParOf" srcId="{0B682C6F-A101-4403-8C1F-8E46950CE9F1}" destId="{1B6F423F-9D45-4029-8BB5-FB63DEAC3FCF}" srcOrd="1" destOrd="0" presId="urn:microsoft.com/office/officeart/2008/layout/PictureGrid"/>
    <dgm:cxn modelId="{AD87674A-B963-4E8F-90F1-1B053321502F}" type="presParOf" srcId="{0B682C6F-A101-4403-8C1F-8E46950CE9F1}" destId="{5A7E095C-0DCA-406B-A67F-CF1190A74617}" srcOrd="2" destOrd="0" presId="urn:microsoft.com/office/officeart/2008/layout/PictureGrid"/>
    <dgm:cxn modelId="{5F2270EB-9A2B-4E1D-B96A-3E1A331311A9}" type="presParOf" srcId="{5A7E095C-0DCA-406B-A67F-CF1190A74617}" destId="{90EF1F43-E4B9-4246-84ED-B05CA59A6BF0}" srcOrd="0" destOrd="0" presId="urn:microsoft.com/office/officeart/2008/layout/PictureGrid"/>
    <dgm:cxn modelId="{0B07D8E2-2682-48D1-9411-F22740FD125A}" type="presParOf" srcId="{5A7E095C-0DCA-406B-A67F-CF1190A74617}" destId="{5FAFB401-1041-478F-90FD-AAEE1E4B89E2}" srcOrd="1" destOrd="0" presId="urn:microsoft.com/office/officeart/2008/layout/PictureGrid"/>
    <dgm:cxn modelId="{159B5814-8AA2-4358-A8BE-3BA21DADD68D}" type="presParOf" srcId="{0B682C6F-A101-4403-8C1F-8E46950CE9F1}" destId="{0BEF628D-E376-4D00-B7D8-D9A2E907AA52}" srcOrd="3" destOrd="0" presId="urn:microsoft.com/office/officeart/2008/layout/PictureGrid"/>
    <dgm:cxn modelId="{AA9D312F-96F5-4E88-8BD9-B2F50B41E550}" type="presParOf" srcId="{0B682C6F-A101-4403-8C1F-8E46950CE9F1}" destId="{ACDF4D15-1139-4D0B-B5F3-D93A15D0E313}" srcOrd="4" destOrd="0" presId="urn:microsoft.com/office/officeart/2008/layout/PictureGrid"/>
    <dgm:cxn modelId="{E5B667F3-E44D-4977-91D0-D5DB3B935B70}" type="presParOf" srcId="{ACDF4D15-1139-4D0B-B5F3-D93A15D0E313}" destId="{1CB58AD0-EAAC-40F9-AA91-724ADAE2FDFE}" srcOrd="0" destOrd="0" presId="urn:microsoft.com/office/officeart/2008/layout/PictureGrid"/>
    <dgm:cxn modelId="{9B1370FD-385D-488D-ACCF-DBE8D34E6EFB}" type="presParOf" srcId="{ACDF4D15-1139-4D0B-B5F3-D93A15D0E313}" destId="{6AB81064-9D79-45A9-ABD0-ECD22DEF9DAE}" srcOrd="1" destOrd="0" presId="urn:microsoft.com/office/officeart/2008/layout/PictureGrid"/>
    <dgm:cxn modelId="{E658B5CC-173B-4C83-A875-C7C4FEA13503}" type="presParOf" srcId="{0B682C6F-A101-4403-8C1F-8E46950CE9F1}" destId="{876C0106-2145-45CA-8088-FAA9144F9907}" srcOrd="5" destOrd="0" presId="urn:microsoft.com/office/officeart/2008/layout/PictureGrid"/>
    <dgm:cxn modelId="{960F0334-06BC-4191-85DE-A9386C0D6D7D}" type="presParOf" srcId="{0B682C6F-A101-4403-8C1F-8E46950CE9F1}" destId="{D5CAA9D7-B617-4661-A8B8-D502B5908B23}" srcOrd="6" destOrd="0" presId="urn:microsoft.com/office/officeart/2008/layout/PictureGrid"/>
    <dgm:cxn modelId="{EC040900-5FE0-4EF4-9A86-81F49584C938}" type="presParOf" srcId="{D5CAA9D7-B617-4661-A8B8-D502B5908B23}" destId="{0A3F9453-3A87-4028-92F3-8297054C52F0}" srcOrd="0" destOrd="0" presId="urn:microsoft.com/office/officeart/2008/layout/PictureGrid"/>
    <dgm:cxn modelId="{DF126D3F-EFB6-48D6-B1A2-0AD8DFC220B2}" type="presParOf" srcId="{D5CAA9D7-B617-4661-A8B8-D502B5908B23}" destId="{84F0BF23-80C7-4CA1-BC41-34D7B4143DE8}" srcOrd="1" destOrd="0" presId="urn:microsoft.com/office/officeart/2008/layout/PictureGrid"/>
    <dgm:cxn modelId="{EF693FC7-FE2D-4400-A83E-F1B7087F94B9}" type="presParOf" srcId="{0B682C6F-A101-4403-8C1F-8E46950CE9F1}" destId="{7CE326D2-0C33-4BAC-8DDF-95907D85DBCC}" srcOrd="7" destOrd="0" presId="urn:microsoft.com/office/officeart/2008/layout/PictureGrid"/>
    <dgm:cxn modelId="{1FD76C49-47A4-4C4E-94F2-1AF2934DAA4C}" type="presParOf" srcId="{0B682C6F-A101-4403-8C1F-8E46950CE9F1}" destId="{F5C63409-AE62-4344-A59A-4098D4EB8C80}" srcOrd="8" destOrd="0" presId="urn:microsoft.com/office/officeart/2008/layout/PictureGrid"/>
    <dgm:cxn modelId="{B2237F6D-FC9A-4149-83D3-A4786EA781A9}" type="presParOf" srcId="{F5C63409-AE62-4344-A59A-4098D4EB8C80}" destId="{180C9F9B-5F50-4771-8B92-9AE0474DD124}" srcOrd="0" destOrd="0" presId="urn:microsoft.com/office/officeart/2008/layout/PictureGrid"/>
    <dgm:cxn modelId="{16D6D147-90F0-40A9-B73D-C5F2524C7B4B}" type="presParOf" srcId="{F5C63409-AE62-4344-A59A-4098D4EB8C80}" destId="{90C6A632-8F36-453F-B60B-F762603CC0EE}" srcOrd="1" destOrd="0" presId="urn:microsoft.com/office/officeart/2008/layout/PictureGrid"/>
    <dgm:cxn modelId="{9034280B-E08A-4F54-857B-FE65927A3AEB}" type="presParOf" srcId="{0B682C6F-A101-4403-8C1F-8E46950CE9F1}" destId="{6F340A30-7796-4473-B744-EF68D5904CC7}" srcOrd="9" destOrd="0" presId="urn:microsoft.com/office/officeart/2008/layout/PictureGrid"/>
    <dgm:cxn modelId="{CD26F990-8F3E-45BF-ADB8-27A8CE84752B}" type="presParOf" srcId="{0B682C6F-A101-4403-8C1F-8E46950CE9F1}" destId="{3045DCBA-78B4-48F6-8506-B438E48AF226}" srcOrd="10" destOrd="0" presId="urn:microsoft.com/office/officeart/2008/layout/PictureGrid"/>
    <dgm:cxn modelId="{422D1E4F-8B0F-4454-99A4-7BE101F733E9}" type="presParOf" srcId="{3045DCBA-78B4-48F6-8506-B438E48AF226}" destId="{9D07D067-8100-4683-9729-C3385EC51FC3}" srcOrd="0" destOrd="0" presId="urn:microsoft.com/office/officeart/2008/layout/PictureGrid"/>
    <dgm:cxn modelId="{C22ED13C-DAF9-4522-902D-7AA0F920DB44}" type="presParOf" srcId="{3045DCBA-78B4-48F6-8506-B438E48AF226}" destId="{A0B375CF-BDCB-4108-A4AD-AD64066D06D6}" srcOrd="1" destOrd="0" presId="urn:microsoft.com/office/officeart/2008/layout/PictureGrid"/>
    <dgm:cxn modelId="{BCBDEDB2-52F5-4F88-8FFF-ECC8B2DC9B60}" type="presParOf" srcId="{0B682C6F-A101-4403-8C1F-8E46950CE9F1}" destId="{F3794F60-FBDB-4CE5-9A12-20A2E5206E27}" srcOrd="11" destOrd="0" presId="urn:microsoft.com/office/officeart/2008/layout/PictureGrid"/>
    <dgm:cxn modelId="{9B4F9E95-7BFA-4973-A5B8-5F19D1FED4EC}" type="presParOf" srcId="{0B682C6F-A101-4403-8C1F-8E46950CE9F1}" destId="{E6489CFB-7A8D-412B-AF34-12A3884CD96D}" srcOrd="12" destOrd="0" presId="urn:microsoft.com/office/officeart/2008/layout/PictureGrid"/>
    <dgm:cxn modelId="{CB812075-5C73-47AC-8511-33C23E1CC012}" type="presParOf" srcId="{E6489CFB-7A8D-412B-AF34-12A3884CD96D}" destId="{20514D06-63C9-4AF3-B81A-E4215DCEA3BC}" srcOrd="0" destOrd="0" presId="urn:microsoft.com/office/officeart/2008/layout/PictureGrid"/>
    <dgm:cxn modelId="{E35A1E44-FF8E-4F6F-AEF3-31D4E74E4870}" type="presParOf" srcId="{E6489CFB-7A8D-412B-AF34-12A3884CD96D}" destId="{32B3FAFC-D8C1-4380-BD31-C616AE74A06D}" srcOrd="1" destOrd="0" presId="urn:microsoft.com/office/officeart/2008/layout/PictureGrid"/>
    <dgm:cxn modelId="{FA2A96AC-BD80-45FF-83FD-CFF61B137B19}" type="presParOf" srcId="{0B682C6F-A101-4403-8C1F-8E46950CE9F1}" destId="{6B4D62FA-BC01-4B8B-A02D-D629F6F257B0}" srcOrd="13" destOrd="0" presId="urn:microsoft.com/office/officeart/2008/layout/PictureGrid"/>
    <dgm:cxn modelId="{2ED77FA0-7994-4885-89AD-FD4444FC8D85}" type="presParOf" srcId="{0B682C6F-A101-4403-8C1F-8E46950CE9F1}" destId="{8D2336BA-9C09-4694-991A-F2B00D8CE669}" srcOrd="14" destOrd="0" presId="urn:microsoft.com/office/officeart/2008/layout/PictureGrid"/>
    <dgm:cxn modelId="{AFCCE4BE-6B22-45FA-9DEE-3B4A28AEA7E2}" type="presParOf" srcId="{8D2336BA-9C09-4694-991A-F2B00D8CE669}" destId="{AB396811-2569-4347-8013-794DB1D9F702}" srcOrd="0" destOrd="0" presId="urn:microsoft.com/office/officeart/2008/layout/PictureGrid"/>
    <dgm:cxn modelId="{593460EE-7FDD-456F-B085-4006F1B9AA6C}" type="presParOf" srcId="{8D2336BA-9C09-4694-991A-F2B00D8CE669}" destId="{E9F6737A-6AE7-4B3D-9649-BA5B79DFAFF0}" srcOrd="1" destOrd="0" presId="urn:microsoft.com/office/officeart/2008/layout/PictureGrid"/>
    <dgm:cxn modelId="{16440AF5-5296-48A7-958B-0F00B0481AAD}" type="presParOf" srcId="{0B682C6F-A101-4403-8C1F-8E46950CE9F1}" destId="{A608138B-4172-40A2-9A18-CCF760507999}" srcOrd="15" destOrd="0" presId="urn:microsoft.com/office/officeart/2008/layout/PictureGrid"/>
    <dgm:cxn modelId="{B7141464-4E19-4EDD-A9F4-7292A8B56D9E}" type="presParOf" srcId="{0B682C6F-A101-4403-8C1F-8E46950CE9F1}" destId="{EE35BC7B-3E28-4906-B522-87A5A840D705}" srcOrd="16" destOrd="0" presId="urn:microsoft.com/office/officeart/2008/layout/PictureGrid"/>
    <dgm:cxn modelId="{DD745B3E-5AEF-4F52-87D4-0BBFDD36F269}" type="presParOf" srcId="{EE35BC7B-3E28-4906-B522-87A5A840D705}" destId="{6CBE112A-8EC9-4970-AA98-85EC951D6297}" srcOrd="0" destOrd="0" presId="urn:microsoft.com/office/officeart/2008/layout/PictureGrid"/>
    <dgm:cxn modelId="{9A8B708A-D42D-4C55-BBDF-E97045C95618}" type="presParOf" srcId="{EE35BC7B-3E28-4906-B522-87A5A840D705}" destId="{04568C5A-97B8-41A8-916C-522E7DBA11E2}" srcOrd="1" destOrd="0" presId="urn:microsoft.com/office/officeart/2008/layout/PictureGrid"/>
    <dgm:cxn modelId="{9CFCE932-EE2E-42F1-9F63-B551D24F8658}" type="presParOf" srcId="{0B682C6F-A101-4403-8C1F-8E46950CE9F1}" destId="{3F0B14B3-EA98-42B0-B530-399DEA102E2B}" srcOrd="17" destOrd="0" presId="urn:microsoft.com/office/officeart/2008/layout/PictureGrid"/>
    <dgm:cxn modelId="{926E3E9C-377D-4BEC-8356-22ECC5DFDF4F}" type="presParOf" srcId="{0B682C6F-A101-4403-8C1F-8E46950CE9F1}" destId="{223C0511-DF45-4BDD-9758-1BD2DAA21363}" srcOrd="18" destOrd="0" presId="urn:microsoft.com/office/officeart/2008/layout/PictureGrid"/>
    <dgm:cxn modelId="{D2BA58D3-4844-4108-930A-719DD75FE3BA}" type="presParOf" srcId="{223C0511-DF45-4BDD-9758-1BD2DAA21363}" destId="{BA5FBA3C-604A-4994-9B7B-C36ACF176EF3}" srcOrd="0" destOrd="0" presId="urn:microsoft.com/office/officeart/2008/layout/PictureGrid"/>
    <dgm:cxn modelId="{13D1DDEB-B51F-4C1A-A8E8-2FAEA61FF6B0}" type="presParOf" srcId="{223C0511-DF45-4BDD-9758-1BD2DAA21363}" destId="{DCE14672-00CD-4498-9594-59C7AB8B090E}" srcOrd="1" destOrd="0" presId="urn:microsoft.com/office/officeart/2008/layout/PictureGrid"/>
    <dgm:cxn modelId="{0AB44AC5-2ABC-4D5D-B3E1-1B87B86453FB}" type="presParOf" srcId="{0B682C6F-A101-4403-8C1F-8E46950CE9F1}" destId="{E38392B2-D83F-435B-BC15-BDC639B32981}" srcOrd="19" destOrd="0" presId="urn:microsoft.com/office/officeart/2008/layout/PictureGrid"/>
    <dgm:cxn modelId="{E3EC5C3F-B24F-4EDC-9652-09C0778962FE}" type="presParOf" srcId="{0B682C6F-A101-4403-8C1F-8E46950CE9F1}" destId="{23A2BC4F-FF45-486D-ADD8-510FC75B0D05}" srcOrd="20" destOrd="0" presId="urn:microsoft.com/office/officeart/2008/layout/PictureGrid"/>
    <dgm:cxn modelId="{59D6A91E-1E38-42D1-AC68-CA320E7B1F0B}" type="presParOf" srcId="{23A2BC4F-FF45-486D-ADD8-510FC75B0D05}" destId="{9E019B37-82AC-4E82-916E-0766CA66E35B}" srcOrd="0" destOrd="0" presId="urn:microsoft.com/office/officeart/2008/layout/PictureGrid"/>
    <dgm:cxn modelId="{6155B96B-77C0-4317-8961-5733DC4F3B35}" type="presParOf" srcId="{23A2BC4F-FF45-486D-ADD8-510FC75B0D05}" destId="{820651B8-80BF-450B-94DE-536BC470AF24}" srcOrd="1" destOrd="0" presId="urn:microsoft.com/office/officeart/2008/layout/PictureGrid"/>
    <dgm:cxn modelId="{C008B6AC-D6C1-4D2A-9C36-A59F144AA009}" type="presParOf" srcId="{0B682C6F-A101-4403-8C1F-8E46950CE9F1}" destId="{EB7B8DF0-8BA8-40E5-90FD-5D2F5CDAF697}" srcOrd="21" destOrd="0" presId="urn:microsoft.com/office/officeart/2008/layout/PictureGrid"/>
    <dgm:cxn modelId="{D79E77CC-0A2A-4D46-928D-B72B8A30F288}" type="presParOf" srcId="{0B682C6F-A101-4403-8C1F-8E46950CE9F1}" destId="{14A39A89-7DC3-4701-8994-48267DF29264}" srcOrd="22" destOrd="0" presId="urn:microsoft.com/office/officeart/2008/layout/PictureGrid"/>
    <dgm:cxn modelId="{B9965CD4-DDEB-43C8-8769-CF6CB59D6270}" type="presParOf" srcId="{14A39A89-7DC3-4701-8994-48267DF29264}" destId="{FCF95C87-ECF3-48F9-B2D4-383BA5006C7C}" srcOrd="0" destOrd="0" presId="urn:microsoft.com/office/officeart/2008/layout/PictureGrid"/>
    <dgm:cxn modelId="{7B4C0AC5-D9AB-4072-B94A-71239B6C0BC6}" type="presParOf" srcId="{14A39A89-7DC3-4701-8994-48267DF29264}" destId="{3A25E631-9FA8-484D-82CA-6024271D7B92}" srcOrd="1" destOrd="0" presId="urn:microsoft.com/office/officeart/2008/layout/PictureGrid"/>
    <dgm:cxn modelId="{DF5C568D-786D-493B-866B-7AA69B43080D}" type="presParOf" srcId="{0B682C6F-A101-4403-8C1F-8E46950CE9F1}" destId="{693C01E7-666C-4258-965D-C24B85C89E76}" srcOrd="23" destOrd="0" presId="urn:microsoft.com/office/officeart/2008/layout/PictureGrid"/>
    <dgm:cxn modelId="{4CACAFC8-3FFF-453E-A109-02723C3375D9}" type="presParOf" srcId="{0B682C6F-A101-4403-8C1F-8E46950CE9F1}" destId="{6A0CD2AB-A820-4BA4-BAF0-EA3737582FB4}" srcOrd="24" destOrd="0" presId="urn:microsoft.com/office/officeart/2008/layout/PictureGrid"/>
    <dgm:cxn modelId="{DA85866C-2D3D-4E26-8E6A-003D9D0ECC1A}" type="presParOf" srcId="{6A0CD2AB-A820-4BA4-BAF0-EA3737582FB4}" destId="{9B6A1F6A-014B-4625-BD08-BD15F3D1765C}" srcOrd="0" destOrd="0" presId="urn:microsoft.com/office/officeart/2008/layout/PictureGrid"/>
    <dgm:cxn modelId="{B9082926-4976-4244-BE63-E269B2C66260}" type="presParOf" srcId="{6A0CD2AB-A820-4BA4-BAF0-EA3737582FB4}" destId="{D6C97D76-4944-4CEB-A63D-B2019D57516A}" srcOrd="1" destOrd="0" presId="urn:microsoft.com/office/officeart/2008/layout/PictureGrid"/>
    <dgm:cxn modelId="{C24E3A5E-DF0F-49F1-B545-494492E697D5}" type="presParOf" srcId="{0B682C6F-A101-4403-8C1F-8E46950CE9F1}" destId="{7415A2E2-7F1B-4006-BF79-8EB29E025A9D}" srcOrd="25" destOrd="0" presId="urn:microsoft.com/office/officeart/2008/layout/PictureGrid"/>
    <dgm:cxn modelId="{0D1678E0-4173-4DE2-B338-98BE4999FAF9}" type="presParOf" srcId="{0B682C6F-A101-4403-8C1F-8E46950CE9F1}" destId="{F01A1F9F-8428-41BF-885A-6778631AFB30}" srcOrd="26" destOrd="0" presId="urn:microsoft.com/office/officeart/2008/layout/PictureGrid"/>
    <dgm:cxn modelId="{4E66C448-0385-4C9D-8041-AA26523DFCA8}" type="presParOf" srcId="{F01A1F9F-8428-41BF-885A-6778631AFB30}" destId="{E39A6230-1A00-4A61-B265-FE6A173D0588}" srcOrd="0" destOrd="0" presId="urn:microsoft.com/office/officeart/2008/layout/PictureGrid"/>
    <dgm:cxn modelId="{11D02E76-7B18-4FBA-BD2F-2AB4F861B04A}" type="presParOf" srcId="{F01A1F9F-8428-41BF-885A-6778631AFB30}" destId="{2FBEEF15-0A01-4DBF-BC3D-E131247EFDB2}" srcOrd="1" destOrd="0" presId="urn:microsoft.com/office/officeart/2008/layout/PictureGrid"/>
    <dgm:cxn modelId="{932359C4-BB78-4406-9E8B-09F8C061FF8D}" type="presParOf" srcId="{0B682C6F-A101-4403-8C1F-8E46950CE9F1}" destId="{BA45627C-0222-45DD-AB14-A3F60E921090}" srcOrd="27" destOrd="0" presId="urn:microsoft.com/office/officeart/2008/layout/PictureGrid"/>
    <dgm:cxn modelId="{84EC5684-6841-4F50-BE95-7765BD719E5B}" type="presParOf" srcId="{0B682C6F-A101-4403-8C1F-8E46950CE9F1}" destId="{9440884B-EC51-4516-B783-11E816B71E79}" srcOrd="28" destOrd="0" presId="urn:microsoft.com/office/officeart/2008/layout/PictureGrid"/>
    <dgm:cxn modelId="{D27AE60A-D0BB-45C2-A10C-E3B50EBBAAE7}" type="presParOf" srcId="{9440884B-EC51-4516-B783-11E816B71E79}" destId="{8E04C9A3-EF3C-4D79-B5D3-A13489A900E4}" srcOrd="0" destOrd="0" presId="urn:microsoft.com/office/officeart/2008/layout/PictureGrid"/>
    <dgm:cxn modelId="{9D3E7F73-8C1F-4A49-823E-3CD1CB56F849}" type="presParOf" srcId="{9440884B-EC51-4516-B783-11E816B71E79}" destId="{EA95F3E5-5972-4EA3-A331-1F9BBD818615}" srcOrd="1" destOrd="0" presId="urn:microsoft.com/office/officeart/2008/layout/PictureGrid"/>
    <dgm:cxn modelId="{7295645B-944C-4EB4-A2DF-4E47B89E7AA9}" type="presParOf" srcId="{0B682C6F-A101-4403-8C1F-8E46950CE9F1}" destId="{B19176EB-D263-4077-914E-59180E801645}" srcOrd="29" destOrd="0" presId="urn:microsoft.com/office/officeart/2008/layout/PictureGrid"/>
    <dgm:cxn modelId="{77A04C4B-7F32-48F1-88B6-8BFB6D920E32}" type="presParOf" srcId="{0B682C6F-A101-4403-8C1F-8E46950CE9F1}" destId="{74B13533-6092-452E-8C3E-18547F6E0C37}" srcOrd="30" destOrd="0" presId="urn:microsoft.com/office/officeart/2008/layout/PictureGrid"/>
    <dgm:cxn modelId="{9AE8A79C-705E-4411-B228-8D78501D8A86}" type="presParOf" srcId="{74B13533-6092-452E-8C3E-18547F6E0C37}" destId="{34F98915-5A62-4456-AB03-438BAF04B518}" srcOrd="0" destOrd="0" presId="urn:microsoft.com/office/officeart/2008/layout/PictureGrid"/>
    <dgm:cxn modelId="{DE6D8930-5474-45EE-A3DA-CE3FC89ABB3F}" type="presParOf" srcId="{74B13533-6092-452E-8C3E-18547F6E0C37}" destId="{EDD36991-D4B1-41F1-945B-66602E731836}"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7E45C-1930-4CB4-8254-3911904BA9B9}">
      <dsp:nvSpPr>
        <dsp:cNvPr id="0" name=""/>
        <dsp:cNvSpPr/>
      </dsp:nvSpPr>
      <dsp:spPr>
        <a:xfrm>
          <a:off x="1192035" y="57150"/>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Aurom</a:t>
          </a:r>
        </a:p>
      </dsp:txBody>
      <dsp:txXfrm>
        <a:off x="1192035" y="57150"/>
        <a:ext cx="1182784" cy="177417"/>
      </dsp:txXfrm>
    </dsp:sp>
    <dsp:sp modelId="{7859B610-C512-4078-90CF-F094F55A6F80}">
      <dsp:nvSpPr>
        <dsp:cNvPr id="0" name=""/>
        <dsp:cNvSpPr/>
      </dsp:nvSpPr>
      <dsp:spPr>
        <a:xfrm>
          <a:off x="1192035" y="269733"/>
          <a:ext cx="1182784" cy="118278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EF1F43-E4B9-4246-84ED-B05CA59A6BF0}">
      <dsp:nvSpPr>
        <dsp:cNvPr id="0" name=""/>
        <dsp:cNvSpPr/>
      </dsp:nvSpPr>
      <dsp:spPr>
        <a:xfrm>
          <a:off x="2499849" y="57150"/>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Ben</a:t>
          </a:r>
        </a:p>
      </dsp:txBody>
      <dsp:txXfrm>
        <a:off x="2499849" y="57150"/>
        <a:ext cx="1182784" cy="177417"/>
      </dsp:txXfrm>
    </dsp:sp>
    <dsp:sp modelId="{5FAFB401-1041-478F-90FD-AAEE1E4B89E2}">
      <dsp:nvSpPr>
        <dsp:cNvPr id="0" name=""/>
        <dsp:cNvSpPr/>
      </dsp:nvSpPr>
      <dsp:spPr>
        <a:xfrm>
          <a:off x="2499849" y="269733"/>
          <a:ext cx="1182784" cy="118278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B58AD0-EAAC-40F9-AA91-724ADAE2FDFE}">
      <dsp:nvSpPr>
        <dsp:cNvPr id="0" name=""/>
        <dsp:cNvSpPr/>
      </dsp:nvSpPr>
      <dsp:spPr>
        <a:xfrm>
          <a:off x="3807664" y="57150"/>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Harika</a:t>
          </a:r>
        </a:p>
      </dsp:txBody>
      <dsp:txXfrm>
        <a:off x="3807664" y="57150"/>
        <a:ext cx="1182784" cy="177417"/>
      </dsp:txXfrm>
    </dsp:sp>
    <dsp:sp modelId="{6AB81064-9D79-45A9-ABD0-ECD22DEF9DAE}">
      <dsp:nvSpPr>
        <dsp:cNvPr id="0" name=""/>
        <dsp:cNvSpPr/>
      </dsp:nvSpPr>
      <dsp:spPr>
        <a:xfrm>
          <a:off x="3807664" y="269733"/>
          <a:ext cx="1182784" cy="118278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3F9453-3A87-4028-92F3-8297054C52F0}">
      <dsp:nvSpPr>
        <dsp:cNvPr id="0" name=""/>
        <dsp:cNvSpPr/>
      </dsp:nvSpPr>
      <dsp:spPr>
        <a:xfrm>
          <a:off x="5115478" y="57150"/>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Han</a:t>
          </a:r>
        </a:p>
      </dsp:txBody>
      <dsp:txXfrm>
        <a:off x="5115478" y="57150"/>
        <a:ext cx="1182784" cy="177417"/>
      </dsp:txXfrm>
    </dsp:sp>
    <dsp:sp modelId="{84F0BF23-80C7-4CA1-BC41-34D7B4143DE8}">
      <dsp:nvSpPr>
        <dsp:cNvPr id="0" name=""/>
        <dsp:cNvSpPr/>
      </dsp:nvSpPr>
      <dsp:spPr>
        <a:xfrm>
          <a:off x="5115478" y="269733"/>
          <a:ext cx="1182784" cy="118278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0C9F9B-5F50-4771-8B92-9AE0474DD124}">
      <dsp:nvSpPr>
        <dsp:cNvPr id="0" name=""/>
        <dsp:cNvSpPr/>
      </dsp:nvSpPr>
      <dsp:spPr>
        <a:xfrm>
          <a:off x="1192035" y="1570795"/>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Jatin</a:t>
          </a:r>
        </a:p>
      </dsp:txBody>
      <dsp:txXfrm>
        <a:off x="1192035" y="1570795"/>
        <a:ext cx="1182784" cy="177417"/>
      </dsp:txXfrm>
    </dsp:sp>
    <dsp:sp modelId="{90C6A632-8F36-453F-B60B-F762603CC0EE}">
      <dsp:nvSpPr>
        <dsp:cNvPr id="0" name=""/>
        <dsp:cNvSpPr/>
      </dsp:nvSpPr>
      <dsp:spPr>
        <a:xfrm>
          <a:off x="1192035" y="1783378"/>
          <a:ext cx="1182784" cy="118278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07D067-8100-4683-9729-C3385EC51FC3}">
      <dsp:nvSpPr>
        <dsp:cNvPr id="0" name=""/>
        <dsp:cNvSpPr/>
      </dsp:nvSpPr>
      <dsp:spPr>
        <a:xfrm>
          <a:off x="2499849" y="1570795"/>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Jenn</a:t>
          </a:r>
        </a:p>
      </dsp:txBody>
      <dsp:txXfrm>
        <a:off x="2499849" y="1570795"/>
        <a:ext cx="1182784" cy="177417"/>
      </dsp:txXfrm>
    </dsp:sp>
    <dsp:sp modelId="{A0B375CF-BDCB-4108-A4AD-AD64066D06D6}">
      <dsp:nvSpPr>
        <dsp:cNvPr id="0" name=""/>
        <dsp:cNvSpPr/>
      </dsp:nvSpPr>
      <dsp:spPr>
        <a:xfrm>
          <a:off x="2499849" y="1783378"/>
          <a:ext cx="1182784" cy="118278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514D06-63C9-4AF3-B81A-E4215DCEA3BC}">
      <dsp:nvSpPr>
        <dsp:cNvPr id="0" name=""/>
        <dsp:cNvSpPr/>
      </dsp:nvSpPr>
      <dsp:spPr>
        <a:xfrm>
          <a:off x="3807664" y="1570795"/>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Katya</a:t>
          </a:r>
        </a:p>
      </dsp:txBody>
      <dsp:txXfrm>
        <a:off x="3807664" y="1570795"/>
        <a:ext cx="1182784" cy="177417"/>
      </dsp:txXfrm>
    </dsp:sp>
    <dsp:sp modelId="{32B3FAFC-D8C1-4380-BD31-C616AE74A06D}">
      <dsp:nvSpPr>
        <dsp:cNvPr id="0" name=""/>
        <dsp:cNvSpPr/>
      </dsp:nvSpPr>
      <dsp:spPr>
        <a:xfrm>
          <a:off x="3807664" y="1783378"/>
          <a:ext cx="1182784" cy="118278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396811-2569-4347-8013-794DB1D9F702}">
      <dsp:nvSpPr>
        <dsp:cNvPr id="0" name=""/>
        <dsp:cNvSpPr/>
      </dsp:nvSpPr>
      <dsp:spPr>
        <a:xfrm>
          <a:off x="5115478" y="1570795"/>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Kirsten</a:t>
          </a:r>
        </a:p>
      </dsp:txBody>
      <dsp:txXfrm>
        <a:off x="5115478" y="1570795"/>
        <a:ext cx="1182784" cy="177417"/>
      </dsp:txXfrm>
    </dsp:sp>
    <dsp:sp modelId="{E9F6737A-6AE7-4B3D-9649-BA5B79DFAFF0}">
      <dsp:nvSpPr>
        <dsp:cNvPr id="0" name=""/>
        <dsp:cNvSpPr/>
      </dsp:nvSpPr>
      <dsp:spPr>
        <a:xfrm>
          <a:off x="5115478" y="1783378"/>
          <a:ext cx="1182784" cy="1182784"/>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BE112A-8EC9-4970-AA98-85EC951D6297}">
      <dsp:nvSpPr>
        <dsp:cNvPr id="0" name=""/>
        <dsp:cNvSpPr/>
      </dsp:nvSpPr>
      <dsp:spPr>
        <a:xfrm>
          <a:off x="1192035" y="3084440"/>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Miki</a:t>
          </a:r>
        </a:p>
      </dsp:txBody>
      <dsp:txXfrm>
        <a:off x="1192035" y="3084440"/>
        <a:ext cx="1182784" cy="177417"/>
      </dsp:txXfrm>
    </dsp:sp>
    <dsp:sp modelId="{04568C5A-97B8-41A8-916C-522E7DBA11E2}">
      <dsp:nvSpPr>
        <dsp:cNvPr id="0" name=""/>
        <dsp:cNvSpPr/>
      </dsp:nvSpPr>
      <dsp:spPr>
        <a:xfrm>
          <a:off x="1192035" y="3297023"/>
          <a:ext cx="1182784" cy="1182784"/>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5FBA3C-604A-4994-9B7B-C36ACF176EF3}">
      <dsp:nvSpPr>
        <dsp:cNvPr id="0" name=""/>
        <dsp:cNvSpPr/>
      </dsp:nvSpPr>
      <dsp:spPr>
        <a:xfrm>
          <a:off x="2499849" y="3084440"/>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Carmen</a:t>
          </a:r>
        </a:p>
      </dsp:txBody>
      <dsp:txXfrm>
        <a:off x="2499849" y="3084440"/>
        <a:ext cx="1182784" cy="177417"/>
      </dsp:txXfrm>
    </dsp:sp>
    <dsp:sp modelId="{DCE14672-00CD-4498-9594-59C7AB8B090E}">
      <dsp:nvSpPr>
        <dsp:cNvPr id="0" name=""/>
        <dsp:cNvSpPr/>
      </dsp:nvSpPr>
      <dsp:spPr>
        <a:xfrm>
          <a:off x="2499849" y="3297023"/>
          <a:ext cx="1182784" cy="1182784"/>
        </a:xfrm>
        <a:prstGeom prst="rect">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019B37-82AC-4E82-916E-0766CA66E35B}">
      <dsp:nvSpPr>
        <dsp:cNvPr id="0" name=""/>
        <dsp:cNvSpPr/>
      </dsp:nvSpPr>
      <dsp:spPr>
        <a:xfrm>
          <a:off x="3807664" y="3084440"/>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Nate</a:t>
          </a:r>
        </a:p>
      </dsp:txBody>
      <dsp:txXfrm>
        <a:off x="3807664" y="3084440"/>
        <a:ext cx="1182784" cy="177417"/>
      </dsp:txXfrm>
    </dsp:sp>
    <dsp:sp modelId="{820651B8-80BF-450B-94DE-536BC470AF24}">
      <dsp:nvSpPr>
        <dsp:cNvPr id="0" name=""/>
        <dsp:cNvSpPr/>
      </dsp:nvSpPr>
      <dsp:spPr>
        <a:xfrm>
          <a:off x="3807664" y="3297023"/>
          <a:ext cx="1182784" cy="1182784"/>
        </a:xfrm>
        <a:prstGeom prst="rect">
          <a:avLst/>
        </a:prstGeom>
        <a:blipFill>
          <a:blip xmlns:r="http://schemas.openxmlformats.org/officeDocument/2006/relationships" r:embed="rId1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F95C87-ECF3-48F9-B2D4-383BA5006C7C}">
      <dsp:nvSpPr>
        <dsp:cNvPr id="0" name=""/>
        <dsp:cNvSpPr/>
      </dsp:nvSpPr>
      <dsp:spPr>
        <a:xfrm>
          <a:off x="5115478" y="3084440"/>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Natalie</a:t>
          </a:r>
        </a:p>
      </dsp:txBody>
      <dsp:txXfrm>
        <a:off x="5115478" y="3084440"/>
        <a:ext cx="1182784" cy="177417"/>
      </dsp:txXfrm>
    </dsp:sp>
    <dsp:sp modelId="{3A25E631-9FA8-484D-82CA-6024271D7B92}">
      <dsp:nvSpPr>
        <dsp:cNvPr id="0" name=""/>
        <dsp:cNvSpPr/>
      </dsp:nvSpPr>
      <dsp:spPr>
        <a:xfrm>
          <a:off x="5115478" y="3297023"/>
          <a:ext cx="1182784" cy="1182784"/>
        </a:xfrm>
        <a:prstGeom prst="rect">
          <a:avLst/>
        </a:prstGeom>
        <a:blipFill>
          <a:blip xmlns:r="http://schemas.openxmlformats.org/officeDocument/2006/relationships" r:embed="rId1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6A1F6A-014B-4625-BD08-BD15F3D1765C}">
      <dsp:nvSpPr>
        <dsp:cNvPr id="0" name=""/>
        <dsp:cNvSpPr/>
      </dsp:nvSpPr>
      <dsp:spPr>
        <a:xfrm>
          <a:off x="1192035" y="4598085"/>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Shravya</a:t>
          </a:r>
        </a:p>
      </dsp:txBody>
      <dsp:txXfrm>
        <a:off x="1192035" y="4598085"/>
        <a:ext cx="1182784" cy="177417"/>
      </dsp:txXfrm>
    </dsp:sp>
    <dsp:sp modelId="{D6C97D76-4944-4CEB-A63D-B2019D57516A}">
      <dsp:nvSpPr>
        <dsp:cNvPr id="0" name=""/>
        <dsp:cNvSpPr/>
      </dsp:nvSpPr>
      <dsp:spPr>
        <a:xfrm>
          <a:off x="1192035" y="4810667"/>
          <a:ext cx="1182784" cy="1182784"/>
        </a:xfrm>
        <a:prstGeom prst="rect">
          <a:avLst/>
        </a:prstGeom>
        <a:blipFill>
          <a:blip xmlns:r="http://schemas.openxmlformats.org/officeDocument/2006/relationships" r:embed="rId1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9A6230-1A00-4A61-B265-FE6A173D0588}">
      <dsp:nvSpPr>
        <dsp:cNvPr id="0" name=""/>
        <dsp:cNvSpPr/>
      </dsp:nvSpPr>
      <dsp:spPr>
        <a:xfrm>
          <a:off x="2499849" y="4598085"/>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Viet</a:t>
          </a:r>
        </a:p>
      </dsp:txBody>
      <dsp:txXfrm>
        <a:off x="2499849" y="4598085"/>
        <a:ext cx="1182784" cy="177417"/>
      </dsp:txXfrm>
    </dsp:sp>
    <dsp:sp modelId="{2FBEEF15-0A01-4DBF-BC3D-E131247EFDB2}">
      <dsp:nvSpPr>
        <dsp:cNvPr id="0" name=""/>
        <dsp:cNvSpPr/>
      </dsp:nvSpPr>
      <dsp:spPr>
        <a:xfrm>
          <a:off x="2499849" y="4810667"/>
          <a:ext cx="1182784" cy="1182784"/>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04C9A3-EF3C-4D79-B5D3-A13489A900E4}">
      <dsp:nvSpPr>
        <dsp:cNvPr id="0" name=""/>
        <dsp:cNvSpPr/>
      </dsp:nvSpPr>
      <dsp:spPr>
        <a:xfrm>
          <a:off x="3807664" y="4598085"/>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Yeonju</a:t>
          </a:r>
        </a:p>
      </dsp:txBody>
      <dsp:txXfrm>
        <a:off x="3807664" y="4598085"/>
        <a:ext cx="1182784" cy="177417"/>
      </dsp:txXfrm>
    </dsp:sp>
    <dsp:sp modelId="{EA95F3E5-5972-4EA3-A331-1F9BBD818615}">
      <dsp:nvSpPr>
        <dsp:cNvPr id="0" name=""/>
        <dsp:cNvSpPr/>
      </dsp:nvSpPr>
      <dsp:spPr>
        <a:xfrm>
          <a:off x="3807664" y="4810667"/>
          <a:ext cx="1182784" cy="1182784"/>
        </a:xfrm>
        <a:prstGeom prst="rect">
          <a:avLst/>
        </a:prstGeom>
        <a:blipFill>
          <a:blip xmlns:r="http://schemas.openxmlformats.org/officeDocument/2006/relationships" r:embed="rId1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F98915-5A62-4456-AB03-438BAF04B518}">
      <dsp:nvSpPr>
        <dsp:cNvPr id="0" name=""/>
        <dsp:cNvSpPr/>
      </dsp:nvSpPr>
      <dsp:spPr>
        <a:xfrm>
          <a:off x="5115478" y="4598085"/>
          <a:ext cx="1182784" cy="177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Zhou</a:t>
          </a:r>
        </a:p>
      </dsp:txBody>
      <dsp:txXfrm>
        <a:off x="5115478" y="4598085"/>
        <a:ext cx="1182784" cy="177417"/>
      </dsp:txXfrm>
    </dsp:sp>
    <dsp:sp modelId="{EDD36991-D4B1-41F1-945B-66602E731836}">
      <dsp:nvSpPr>
        <dsp:cNvPr id="0" name=""/>
        <dsp:cNvSpPr/>
      </dsp:nvSpPr>
      <dsp:spPr>
        <a:xfrm>
          <a:off x="5115478" y="4810667"/>
          <a:ext cx="1182784" cy="1182784"/>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F406D-8212-459D-98D2-B34D109B5DE7}" type="datetimeFigureOut">
              <a:rPr lang="en-US" smtClean="0"/>
              <a:t>6/17/2021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19AA3-9A64-4533-BEAE-F6B01E42FAAF}" type="slidenum">
              <a:rPr lang="en-US" smtClean="0"/>
              <a:t>‹#›</a:t>
            </a:fld>
            <a:endParaRPr lang="en-US"/>
          </a:p>
        </p:txBody>
      </p:sp>
    </p:spTree>
    <p:extLst>
      <p:ext uri="{BB962C8B-B14F-4D97-AF65-F5344CB8AC3E}">
        <p14:creationId xmlns:p14="http://schemas.microsoft.com/office/powerpoint/2010/main" val="2595835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219AA3-9A64-4533-BEAE-F6B01E42FAAF}" type="slidenum">
              <a:rPr lang="en-US" smtClean="0"/>
              <a:t>3</a:t>
            </a:fld>
            <a:endParaRPr lang="en-US"/>
          </a:p>
        </p:txBody>
      </p:sp>
    </p:spTree>
    <p:extLst>
      <p:ext uri="{BB962C8B-B14F-4D97-AF65-F5344CB8AC3E}">
        <p14:creationId xmlns:p14="http://schemas.microsoft.com/office/powerpoint/2010/main" val="3282045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19AA3-9A64-4533-BEAE-F6B01E42FAAF}" type="slidenum">
              <a:rPr lang="en-US" smtClean="0"/>
              <a:t>4</a:t>
            </a:fld>
            <a:endParaRPr lang="en-US"/>
          </a:p>
        </p:txBody>
      </p:sp>
    </p:spTree>
    <p:extLst>
      <p:ext uri="{BB962C8B-B14F-4D97-AF65-F5344CB8AC3E}">
        <p14:creationId xmlns:p14="http://schemas.microsoft.com/office/powerpoint/2010/main" val="121454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19AA3-9A64-4533-BEAE-F6B01E42FAAF}" type="slidenum">
              <a:rPr lang="en-US" smtClean="0"/>
              <a:t>5</a:t>
            </a:fld>
            <a:endParaRPr lang="en-US"/>
          </a:p>
        </p:txBody>
      </p:sp>
    </p:spTree>
    <p:extLst>
      <p:ext uri="{BB962C8B-B14F-4D97-AF65-F5344CB8AC3E}">
        <p14:creationId xmlns:p14="http://schemas.microsoft.com/office/powerpoint/2010/main" val="2565314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Risk (13 Countries): Daily case counts are consistently declining; a partial reopening may be safely attempted with robust contact tracing, testing, and other mitigation policies. </a:t>
            </a:r>
          </a:p>
          <a:p>
            <a:r>
              <a:rPr lang="en-US" dirty="0"/>
              <a:t>Medium Risk (29 Countries): Daily case counts are roughly constant; any increase in spread will likely result in a resurgence.</a:t>
            </a:r>
          </a:p>
          <a:p>
            <a:r>
              <a:rPr lang="en-US" dirty="0"/>
              <a:t>High Risk (9 Countries):  Daily case counts are already consistently increasing and will likely increase at an exponential rate with any increase in spread.</a:t>
            </a:r>
          </a:p>
          <a:p>
            <a:r>
              <a:rPr lang="en-US" dirty="0"/>
              <a:t>Very High Risk (9 Countries):  Daily case counts are already </a:t>
            </a:r>
            <a:r>
              <a:rPr lang="en-US" dirty="0" err="1"/>
              <a:t>ecponentially</a:t>
            </a:r>
            <a:r>
              <a:rPr lang="en-US" dirty="0"/>
              <a:t> increasing and hospital resources are overwhelmed.</a:t>
            </a:r>
          </a:p>
          <a:p>
            <a:endParaRPr lang="en-US" dirty="0"/>
          </a:p>
        </p:txBody>
      </p:sp>
      <p:sp>
        <p:nvSpPr>
          <p:cNvPr id="4" name="Slide Number Placeholder 3"/>
          <p:cNvSpPr>
            <a:spLocks noGrp="1"/>
          </p:cNvSpPr>
          <p:nvPr>
            <p:ph type="sldNum" sz="quarter" idx="5"/>
          </p:nvPr>
        </p:nvSpPr>
        <p:spPr/>
        <p:txBody>
          <a:bodyPr/>
          <a:lstStyle/>
          <a:p>
            <a:fld id="{23219AA3-9A64-4533-BEAE-F6B01E42FAAF}" type="slidenum">
              <a:rPr lang="en-US" smtClean="0"/>
              <a:t>6</a:t>
            </a:fld>
            <a:endParaRPr lang="en-US"/>
          </a:p>
        </p:txBody>
      </p:sp>
    </p:spTree>
    <p:extLst>
      <p:ext uri="{BB962C8B-B14F-4D97-AF65-F5344CB8AC3E}">
        <p14:creationId xmlns:p14="http://schemas.microsoft.com/office/powerpoint/2010/main" val="1521021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19AA3-9A64-4533-BEAE-F6B01E42FAAF}" type="slidenum">
              <a:rPr lang="en-US" smtClean="0"/>
              <a:t>10</a:t>
            </a:fld>
            <a:endParaRPr lang="en-US"/>
          </a:p>
        </p:txBody>
      </p:sp>
    </p:spTree>
    <p:extLst>
      <p:ext uri="{BB962C8B-B14F-4D97-AF65-F5344CB8AC3E}">
        <p14:creationId xmlns:p14="http://schemas.microsoft.com/office/powerpoint/2010/main" val="15913092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w/ Bullets - co-create r">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0"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3"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7"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
        <p:nvSpPr>
          <p:cNvPr id="3" name="Picture Placeholder 2"/>
          <p:cNvSpPr>
            <a:spLocks noGrp="1" noChangeAspect="1"/>
          </p:cNvSpPr>
          <p:nvPr>
            <p:ph type="pic" sz="quarter" idx="16"/>
          </p:nvPr>
        </p:nvSpPr>
        <p:spPr>
          <a:xfrm>
            <a:off x="6654801" y="-293464"/>
            <a:ext cx="5556492" cy="1167384"/>
          </a:xfrm>
          <a:blipFill rotWithShape="1">
            <a:blip r:embed="rId2"/>
            <a:stretch>
              <a:fillRect/>
            </a:stretch>
          </a:blipFill>
        </p:spPr>
        <p:txBody>
          <a:bodyPr rtlCol="0">
            <a:noAutofit/>
          </a:bodyPr>
          <a:lstStyle>
            <a:lvl1pPr>
              <a:defRPr>
                <a:noFill/>
              </a:defRPr>
            </a:lvl1pPr>
          </a:lstStyle>
          <a:p>
            <a:pPr lvl="0"/>
            <a:endParaRPr lang="en-US" noProof="0" dirty="0"/>
          </a:p>
        </p:txBody>
      </p:sp>
    </p:spTree>
    <p:extLst>
      <p:ext uri="{BB962C8B-B14F-4D97-AF65-F5344CB8AC3E}">
        <p14:creationId xmlns:p14="http://schemas.microsoft.com/office/powerpoint/2010/main" val="843478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 Bullets - connect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7603067" y="-293464"/>
            <a:ext cx="4608576"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395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 Bullets - design r">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161867" y="-293464"/>
            <a:ext cx="4047744" cy="149961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58535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 Bullets - design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161867" y="-293464"/>
            <a:ext cx="4047744" cy="149961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19522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 Bullets - design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161867" y="-293464"/>
            <a:ext cx="4047744" cy="149961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4966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 Bullets - design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161867" y="-293464"/>
            <a:ext cx="4047744" cy="149961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4336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 Bullets - design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161867" y="-293464"/>
            <a:ext cx="4047744" cy="149961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4753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 Bullets - experience r">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5562601" y="-318864"/>
            <a:ext cx="6675122" cy="149961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7"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9"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0"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1"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90207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 Bullets - experience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5562601" y="-318864"/>
            <a:ext cx="6675122" cy="149961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7"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9"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0"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8092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 Bullets - experience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5562601" y="-318864"/>
            <a:ext cx="6675122" cy="149961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5503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 Bullets - experience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5562601" y="-318864"/>
            <a:ext cx="6675122" cy="149961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48490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w/ Bullets - co-create y">
    <p:spTree>
      <p:nvGrpSpPr>
        <p:cNvPr id="1" name=""/>
        <p:cNvGrpSpPr/>
        <p:nvPr/>
      </p:nvGrpSpPr>
      <p:grpSpPr>
        <a:xfrm>
          <a:off x="0" y="0"/>
          <a:ext cx="0" cy="0"/>
          <a:chOff x="0" y="0"/>
          <a:chExt cx="0" cy="0"/>
        </a:xfrm>
      </p:grpSpPr>
      <p:sp>
        <p:nvSpPr>
          <p:cNvPr id="20" name="Picture Placeholder 2"/>
          <p:cNvSpPr>
            <a:spLocks noGrp="1" noChangeAspect="1"/>
          </p:cNvSpPr>
          <p:nvPr>
            <p:ph type="pic" sz="quarter" idx="16"/>
          </p:nvPr>
        </p:nvSpPr>
        <p:spPr>
          <a:xfrm>
            <a:off x="6654801" y="-293464"/>
            <a:ext cx="5556492"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7"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8"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9"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0"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40334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 Bullets - experience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5562601" y="-318864"/>
            <a:ext cx="6675122" cy="149961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67520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 Bullets - grow r">
    <p:spTree>
      <p:nvGrpSpPr>
        <p:cNvPr id="1" name=""/>
        <p:cNvGrpSpPr/>
        <p:nvPr/>
      </p:nvGrpSpPr>
      <p:grpSpPr>
        <a:xfrm>
          <a:off x="0" y="0"/>
          <a:ext cx="0" cy="0"/>
          <a:chOff x="0" y="0"/>
          <a:chExt cx="0" cy="0"/>
        </a:xfrm>
      </p:grpSpPr>
      <p:sp>
        <p:nvSpPr>
          <p:cNvPr id="21" name="Picture Placeholder 2"/>
          <p:cNvSpPr>
            <a:spLocks noGrp="1" noChangeAspect="1"/>
          </p:cNvSpPr>
          <p:nvPr>
            <p:ph type="pic" sz="quarter" idx="16"/>
          </p:nvPr>
        </p:nvSpPr>
        <p:spPr>
          <a:xfrm>
            <a:off x="9057302" y="-33867"/>
            <a:ext cx="3151632" cy="1237488"/>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7"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8"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9"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0"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371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 Bullets - grow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057302" y="-33867"/>
            <a:ext cx="3151632" cy="1237488"/>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3185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 Bullets - grow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057302" y="-33867"/>
            <a:ext cx="3151632" cy="1237488"/>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3574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 Bullets - grow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057302" y="-33867"/>
            <a:ext cx="3151632" cy="1237488"/>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72453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 Bullets - grow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057302" y="-33867"/>
            <a:ext cx="3151632" cy="1237488"/>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95008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w/ Bullets - humanize r">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5942245" y="-33867"/>
            <a:ext cx="6266688" cy="1173480"/>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6673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 Bullets - humanize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5942245" y="-33867"/>
            <a:ext cx="6266688" cy="1173480"/>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586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 Bullets - humanize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5942245" y="-33867"/>
            <a:ext cx="6266688" cy="1173480"/>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102303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 Bullets - humanize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5942245" y="-33867"/>
            <a:ext cx="6266688" cy="1173480"/>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4595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w/ Bullets - co-create p">
    <p:spTree>
      <p:nvGrpSpPr>
        <p:cNvPr id="1" name=""/>
        <p:cNvGrpSpPr/>
        <p:nvPr/>
      </p:nvGrpSpPr>
      <p:grpSpPr>
        <a:xfrm>
          <a:off x="0" y="0"/>
          <a:ext cx="0" cy="0"/>
          <a:chOff x="0" y="0"/>
          <a:chExt cx="0" cy="0"/>
        </a:xfrm>
      </p:grpSpPr>
      <p:sp>
        <p:nvSpPr>
          <p:cNvPr id="21" name="Picture Placeholder 2"/>
          <p:cNvSpPr>
            <a:spLocks noGrp="1" noChangeAspect="1"/>
          </p:cNvSpPr>
          <p:nvPr>
            <p:ph type="pic" sz="quarter" idx="16"/>
          </p:nvPr>
        </p:nvSpPr>
        <p:spPr>
          <a:xfrm>
            <a:off x="6654801" y="-293464"/>
            <a:ext cx="5556492"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7"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8"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9"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0"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940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 Bullets - humanize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5942245" y="-33867"/>
            <a:ext cx="6266688" cy="1173480"/>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09899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 Bullets - idea r">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578510" y="-25400"/>
            <a:ext cx="2630424" cy="113690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62973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 Bullets - idea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578510" y="-25400"/>
            <a:ext cx="2630424" cy="113690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14659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 Bullets - idea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578510" y="-25400"/>
            <a:ext cx="2630424" cy="113690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426146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 Bullets - idea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578510" y="-25400"/>
            <a:ext cx="2630424" cy="113690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911464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 Bullets - idea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578510" y="-25400"/>
            <a:ext cx="2630424" cy="113690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946995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 Bullets - imagine r">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7216309" y="-25400"/>
            <a:ext cx="4998720" cy="150266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64405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 Bullets - imagine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7216309" y="-25400"/>
            <a:ext cx="4998720" cy="150266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15182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 Bullets - imagine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7216309" y="-25400"/>
            <a:ext cx="4998720" cy="150266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923077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 Bullets - imagine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7216309" y="-25400"/>
            <a:ext cx="4998720" cy="150266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21207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 Bullets - co-create g">
    <p:spTree>
      <p:nvGrpSpPr>
        <p:cNvPr id="1" name=""/>
        <p:cNvGrpSpPr/>
        <p:nvPr/>
      </p:nvGrpSpPr>
      <p:grpSpPr>
        <a:xfrm>
          <a:off x="0" y="0"/>
          <a:ext cx="0" cy="0"/>
          <a:chOff x="0" y="0"/>
          <a:chExt cx="0" cy="0"/>
        </a:xfrm>
      </p:grpSpPr>
      <p:sp>
        <p:nvSpPr>
          <p:cNvPr id="13" name="Picture Placeholder 2"/>
          <p:cNvSpPr>
            <a:spLocks noGrp="1" noChangeAspect="1"/>
          </p:cNvSpPr>
          <p:nvPr>
            <p:ph type="pic" sz="quarter" idx="16"/>
          </p:nvPr>
        </p:nvSpPr>
        <p:spPr>
          <a:xfrm>
            <a:off x="6654801" y="-293464"/>
            <a:ext cx="5556492"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1"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2"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4"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5"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59562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 Bullets - imagine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7216309" y="-25400"/>
            <a:ext cx="4998720" cy="150266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69211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 Bullets - invent r">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808043" y="-296333"/>
            <a:ext cx="3401568" cy="1161288"/>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17665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 Bullets - invent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808043" y="-296333"/>
            <a:ext cx="3401568" cy="1161288"/>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7"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9"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0"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90540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 Bullets - invent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808043" y="-296333"/>
            <a:ext cx="3401568" cy="1161288"/>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0059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 Bullets - invent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808043" y="-296333"/>
            <a:ext cx="3401568" cy="1161288"/>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92102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 Bullets - invent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808043" y="-296333"/>
            <a:ext cx="3401568" cy="1161288"/>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456564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w/ Bullets - make r">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528642" y="-296333"/>
            <a:ext cx="3697224" cy="116433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442472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 Bullets - make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528642" y="-296333"/>
            <a:ext cx="3697224" cy="116433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96437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 Bullets - make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528642" y="-296333"/>
            <a:ext cx="3697224" cy="116433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139695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 Bullets - make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528642" y="-296333"/>
            <a:ext cx="3697224" cy="116433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5782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 Bullets - co-create b">
    <p:spTree>
      <p:nvGrpSpPr>
        <p:cNvPr id="1" name=""/>
        <p:cNvGrpSpPr/>
        <p:nvPr/>
      </p:nvGrpSpPr>
      <p:grpSpPr>
        <a:xfrm>
          <a:off x="0" y="0"/>
          <a:ext cx="0" cy="0"/>
          <a:chOff x="0" y="0"/>
          <a:chExt cx="0" cy="0"/>
        </a:xfrm>
      </p:grpSpPr>
      <p:sp>
        <p:nvSpPr>
          <p:cNvPr id="13" name="Picture Placeholder 2"/>
          <p:cNvSpPr>
            <a:spLocks noGrp="1" noChangeAspect="1"/>
          </p:cNvSpPr>
          <p:nvPr>
            <p:ph type="pic" sz="quarter" idx="16"/>
          </p:nvPr>
        </p:nvSpPr>
        <p:spPr>
          <a:xfrm>
            <a:off x="6654801" y="-293464"/>
            <a:ext cx="5556492"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1"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2"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4"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5"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4639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 Bullets - make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528642" y="-296333"/>
            <a:ext cx="3697224" cy="116433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874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 Bullets - realize r">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401642" y="-296333"/>
            <a:ext cx="3819144"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75308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 Bullets - realize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401642" y="-296333"/>
            <a:ext cx="3819144"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6240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 Bullets - realize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401642" y="-296333"/>
            <a:ext cx="3819144"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7861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 Bullets - realize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401642" y="-296333"/>
            <a:ext cx="3819144"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2162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 Bullets - realize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8401642" y="-296333"/>
            <a:ext cx="3819144"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422942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 Bullets - think r">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062042" y="-304800"/>
            <a:ext cx="3185160" cy="114909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804234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 Bullets - think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062042" y="-304800"/>
            <a:ext cx="3185160" cy="114909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11447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 Bullets - think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062042" y="-304800"/>
            <a:ext cx="3185160" cy="114909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446880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 Bullets - think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062042" y="-304800"/>
            <a:ext cx="3185160" cy="114909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0620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 Bullets - connect r">
    <p:spTree>
      <p:nvGrpSpPr>
        <p:cNvPr id="1" name=""/>
        <p:cNvGrpSpPr/>
        <p:nvPr/>
      </p:nvGrpSpPr>
      <p:grpSpPr>
        <a:xfrm>
          <a:off x="0" y="0"/>
          <a:ext cx="0" cy="0"/>
          <a:chOff x="0" y="0"/>
          <a:chExt cx="0" cy="0"/>
        </a:xfrm>
      </p:grpSpPr>
      <p:sp>
        <p:nvSpPr>
          <p:cNvPr id="21" name="Picture Placeholder 2"/>
          <p:cNvSpPr>
            <a:spLocks noGrp="1" noChangeAspect="1"/>
          </p:cNvSpPr>
          <p:nvPr>
            <p:ph type="pic" sz="quarter" idx="16"/>
          </p:nvPr>
        </p:nvSpPr>
        <p:spPr>
          <a:xfrm>
            <a:off x="7603067" y="-293464"/>
            <a:ext cx="4608576"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7"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8"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9"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0"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28382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 Bullets - think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9062042" y="-304800"/>
            <a:ext cx="3185160" cy="1149096"/>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258678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 Bullets - transform r">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6436022" y="-330200"/>
            <a:ext cx="5772912" cy="1203960"/>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357067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 Bullets - transform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6436022" y="-330200"/>
            <a:ext cx="5772912" cy="1203960"/>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757408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w/ Bullets - transform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6436022" y="-330200"/>
            <a:ext cx="5772912" cy="1203960"/>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99864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w/ Bullets - transform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6436022" y="-330200"/>
            <a:ext cx="5772912" cy="1203960"/>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315140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w/ Bullets - transform b">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6436022" y="-330200"/>
            <a:ext cx="5772912" cy="1203960"/>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755705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ullets w/ text - ix">
    <p:spTree>
      <p:nvGrpSpPr>
        <p:cNvPr id="1" name=""/>
        <p:cNvGrpSpPr/>
        <p:nvPr/>
      </p:nvGrpSpPr>
      <p:grpSpPr>
        <a:xfrm>
          <a:off x="0" y="0"/>
          <a:ext cx="0" cy="0"/>
          <a:chOff x="0" y="0"/>
          <a:chExt cx="0" cy="0"/>
        </a:xfrm>
      </p:grpSpPr>
      <p:pic>
        <p:nvPicPr>
          <p:cNvPr id="6" name="Picture 6" descr="IBM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18888" y="6386513"/>
            <a:ext cx="493712"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p:cNvSpPr>
          <p:nvPr userDrawn="1"/>
        </p:nvSpPr>
        <p:spPr bwMode="auto">
          <a:xfrm>
            <a:off x="290513" y="6251575"/>
            <a:ext cx="422275" cy="317500"/>
          </a:xfrm>
          <a:prstGeom prst="rect">
            <a:avLst/>
          </a:prstGeom>
          <a:solidFill>
            <a:srgbClr val="00B2EF"/>
          </a:solidFill>
          <a:ln>
            <a:noFill/>
          </a:ln>
        </p:spPr>
        <p:txBody>
          <a:bodyPr lIns="0" tIns="0" rIns="0" bIns="0" anchor="ctr" anchorCtr="1"/>
          <a:lstStyle>
            <a:lvl1pPr defTabSz="608013">
              <a:defRPr sz="2400">
                <a:solidFill>
                  <a:schemeClr val="tx1"/>
                </a:solidFill>
                <a:latin typeface="Calibri" panose="020F0502020204030204" pitchFamily="34" charset="0"/>
                <a:ea typeface="MS PGothic" panose="020B0600070205080204" pitchFamily="34" charset="-128"/>
              </a:defRPr>
            </a:lvl1pPr>
            <a:lvl2pPr marL="742950" indent="-285750" defTabSz="608013">
              <a:defRPr sz="2400">
                <a:solidFill>
                  <a:schemeClr val="tx1"/>
                </a:solidFill>
                <a:latin typeface="Calibri" panose="020F0502020204030204" pitchFamily="34" charset="0"/>
                <a:ea typeface="MS PGothic" panose="020B0600070205080204" pitchFamily="34" charset="-128"/>
              </a:defRPr>
            </a:lvl2pPr>
            <a:lvl3pPr marL="1143000" indent="-228600" defTabSz="608013">
              <a:defRPr sz="2400">
                <a:solidFill>
                  <a:schemeClr val="tx1"/>
                </a:solidFill>
                <a:latin typeface="Calibri" panose="020F0502020204030204" pitchFamily="34" charset="0"/>
                <a:ea typeface="MS PGothic" panose="020B0600070205080204" pitchFamily="34" charset="-128"/>
              </a:defRPr>
            </a:lvl3pPr>
            <a:lvl4pPr marL="1600200" indent="-228600" defTabSz="608013">
              <a:defRPr sz="2400">
                <a:solidFill>
                  <a:schemeClr val="tx1"/>
                </a:solidFill>
                <a:latin typeface="Calibri" panose="020F0502020204030204" pitchFamily="34" charset="0"/>
                <a:ea typeface="MS PGothic" panose="020B0600070205080204" pitchFamily="34" charset="-128"/>
              </a:defRPr>
            </a:lvl4pPr>
            <a:lvl5pPr marL="2057400" indent="-228600" defTabSz="608013">
              <a:defRPr sz="2400">
                <a:solidFill>
                  <a:schemeClr val="tx1"/>
                </a:solidFill>
                <a:latin typeface="Calibri" panose="020F0502020204030204" pitchFamily="34" charset="0"/>
                <a:ea typeface="MS PGothic" panose="020B0600070205080204" pitchFamily="34" charset="-128"/>
              </a:defRPr>
            </a:lvl5pPr>
            <a:lvl6pPr marL="2514600" indent="-228600" defTabSz="6080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6080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6080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6080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defRPr/>
            </a:pPr>
            <a:fld id="{7E4E2916-06FD-46C5-920D-DAF430FF373F}" type="slidenum">
              <a:rPr lang="en-US" altLang="en-US" sz="1100" smtClean="0">
                <a:solidFill>
                  <a:srgbClr val="FFFFFF"/>
                </a:solidFill>
                <a:latin typeface="Lubalin Demi for IBM" charset="0"/>
              </a:rPr>
              <a:pPr algn="ctr" eaLnBrk="1" hangingPunct="1">
                <a:defRPr/>
              </a:pPr>
              <a:t>‹#›</a:t>
            </a:fld>
            <a:endParaRPr lang="en-US" altLang="en-US" sz="1100">
              <a:solidFill>
                <a:srgbClr val="FFFFFF"/>
              </a:solidFill>
              <a:latin typeface="Lubalin Demi for IBM" charset="0"/>
            </a:endParaRPr>
          </a:p>
        </p:txBody>
      </p:sp>
      <p:sp>
        <p:nvSpPr>
          <p:cNvPr id="12" name="TextBox 6"/>
          <p:cNvSpPr txBox="1">
            <a:spLocks noChangeArrowheads="1"/>
          </p:cNvSpPr>
          <p:nvPr userDrawn="1"/>
        </p:nvSpPr>
        <p:spPr bwMode="auto">
          <a:xfrm>
            <a:off x="2909888" y="6381750"/>
            <a:ext cx="52879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defRPr/>
            </a:pPr>
            <a:r>
              <a:rPr lang="en-US" altLang="en-US" sz="1800"/>
              <a:t>IBM Confidential – Shared under NDA at Analyst Event</a:t>
            </a:r>
          </a:p>
        </p:txBody>
      </p:sp>
      <p:pic>
        <p:nvPicPr>
          <p:cNvPr id="13" name="Picture 8" descr="ix defaul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9400" y="-1962150"/>
            <a:ext cx="3084513" cy="3468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7"/>
          <p:cNvSpPr>
            <a:spLocks noGrp="1"/>
          </p:cNvSpPr>
          <p:nvPr>
            <p:ph type="title"/>
          </p:nvPr>
        </p:nvSpPr>
        <p:spPr>
          <a:xfrm>
            <a:off x="4233333" y="952500"/>
            <a:ext cx="7674240" cy="381000"/>
          </a:xfrm>
        </p:spPr>
        <p:txBody>
          <a:bodyPr/>
          <a:lstStyle/>
          <a:p>
            <a:r>
              <a:rPr lang="en-US"/>
              <a:t>Click to edit Master title style</a:t>
            </a:r>
            <a:endParaRPr lang="en-US" dirty="0"/>
          </a:p>
        </p:txBody>
      </p:sp>
      <p:sp>
        <p:nvSpPr>
          <p:cNvPr id="10" name="Text Placeholder 9"/>
          <p:cNvSpPr>
            <a:spLocks noGrp="1"/>
          </p:cNvSpPr>
          <p:nvPr>
            <p:ph type="body" sz="quarter" idx="13"/>
          </p:nvPr>
        </p:nvSpPr>
        <p:spPr>
          <a:xfrm>
            <a:off x="4243471"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1" name="Text Placeholder 3"/>
          <p:cNvSpPr>
            <a:spLocks noGrp="1"/>
          </p:cNvSpPr>
          <p:nvPr>
            <p:ph type="body" sz="quarter" idx="15"/>
          </p:nvPr>
        </p:nvSpPr>
        <p:spPr>
          <a:xfrm>
            <a:off x="4233333" y="1375833"/>
            <a:ext cx="7674240"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280458"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602030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ne Column (TOC)">
    <p:spTree>
      <p:nvGrpSpPr>
        <p:cNvPr id="1" name=""/>
        <p:cNvGrpSpPr/>
        <p:nvPr/>
      </p:nvGrpSpPr>
      <p:grpSpPr>
        <a:xfrm>
          <a:off x="0" y="0"/>
          <a:ext cx="0" cy="0"/>
          <a:chOff x="0" y="0"/>
          <a:chExt cx="0" cy="0"/>
        </a:xfrm>
      </p:grpSpPr>
      <p:sp>
        <p:nvSpPr>
          <p:cNvPr id="15" name="Title 14"/>
          <p:cNvSpPr>
            <a:spLocks noGrp="1"/>
          </p:cNvSpPr>
          <p:nvPr>
            <p:ph type="title"/>
          </p:nvPr>
        </p:nvSpPr>
        <p:spPr>
          <a:xfrm>
            <a:off x="2250282" y="952500"/>
            <a:ext cx="9657292" cy="381000"/>
          </a:xfrm>
        </p:spPr>
        <p:txBody>
          <a:bodyPr/>
          <a:lstStyle/>
          <a:p>
            <a:r>
              <a:rPr lang="en-US"/>
              <a:t>Click to edit Master title style</a:t>
            </a:r>
            <a:endParaRPr lang="en-US" dirty="0"/>
          </a:p>
        </p:txBody>
      </p:sp>
      <p:sp>
        <p:nvSpPr>
          <p:cNvPr id="3" name="Text Placeholder 2"/>
          <p:cNvSpPr>
            <a:spLocks noGrp="1"/>
          </p:cNvSpPr>
          <p:nvPr>
            <p:ph type="body" sz="quarter" idx="12"/>
          </p:nvPr>
        </p:nvSpPr>
        <p:spPr>
          <a:xfrm>
            <a:off x="2250282" y="1375833"/>
            <a:ext cx="9657292" cy="381000"/>
          </a:xfrm>
          <a:prstGeom prst="rect">
            <a:avLst/>
          </a:prstGeom>
        </p:spPr>
        <p:txBody>
          <a:bodyPr/>
          <a:lstStyle>
            <a:lvl1pPr marL="0">
              <a:lnSpc>
                <a:spcPts val="3333"/>
              </a:lnSpc>
              <a:defRPr sz="3000">
                <a:latin typeface="Lubalin Book for IBM"/>
                <a:cs typeface="Lubalin Book for IBM"/>
              </a:defRPr>
            </a:lvl1pPr>
          </a:lstStyle>
          <a:p>
            <a:pPr lvl="0"/>
            <a:r>
              <a:rPr lang="en-US"/>
              <a:t>Click to edit Master text styles</a:t>
            </a:r>
          </a:p>
        </p:txBody>
      </p:sp>
      <p:sp>
        <p:nvSpPr>
          <p:cNvPr id="9" name="Text Placeholder 8"/>
          <p:cNvSpPr>
            <a:spLocks noGrp="1"/>
          </p:cNvSpPr>
          <p:nvPr>
            <p:ph type="body" sz="quarter" idx="14"/>
          </p:nvPr>
        </p:nvSpPr>
        <p:spPr>
          <a:xfrm>
            <a:off x="2250282" y="2032000"/>
            <a:ext cx="7683500" cy="3810000"/>
          </a:xfrm>
        </p:spPr>
        <p:txBody>
          <a:bodyPr/>
          <a:lstStyle>
            <a:lvl1pPr>
              <a:defRPr baseline="0"/>
            </a:lvl1pPr>
            <a:lvl3pPr>
              <a:defRPr baseline="0"/>
            </a:lvl3pPr>
            <a:lvl4pPr marL="406384" indent="-406384">
              <a:tabLst>
                <a:tab pos="237057" algn="r"/>
              </a:tabLst>
              <a:defRPr/>
            </a:lvl4pPr>
            <a:lvl5pPr>
              <a:tabLst>
                <a:tab pos="237057" algn="r"/>
              </a:tabLst>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p:cNvSpPr>
            <a:spLocks noGrp="1"/>
          </p:cNvSpPr>
          <p:nvPr>
            <p:ph type="pic" sz="quarter" idx="15"/>
          </p:nvPr>
        </p:nvSpPr>
        <p:spPr>
          <a:xfrm>
            <a:off x="9217830" y="-38100"/>
            <a:ext cx="2991104" cy="1556512"/>
          </a:xfrm>
          <a:blipFill rotWithShape="1">
            <a:blip r:embed="rId2"/>
            <a:stretch>
              <a:fillRect/>
            </a:stretch>
          </a:blipFill>
        </p:spPr>
        <p:txBody>
          <a:bodyPr rtlCol="0">
            <a:noAutofit/>
          </a:bodyPr>
          <a:lstStyle>
            <a:lvl1pPr>
              <a:defRPr>
                <a:noFill/>
              </a:defRPr>
            </a:lvl1pPr>
          </a:lstStyle>
          <a:p>
            <a:pPr lvl="0"/>
            <a:endParaRPr lang="en-US" noProof="0" dirty="0"/>
          </a:p>
        </p:txBody>
      </p:sp>
    </p:spTree>
    <p:extLst>
      <p:ext uri="{BB962C8B-B14F-4D97-AF65-F5344CB8AC3E}">
        <p14:creationId xmlns:p14="http://schemas.microsoft.com/office/powerpoint/2010/main" val="18811421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5" name="Title 14"/>
          <p:cNvSpPr>
            <a:spLocks noGrp="1"/>
          </p:cNvSpPr>
          <p:nvPr>
            <p:ph type="title"/>
          </p:nvPr>
        </p:nvSpPr>
        <p:spPr>
          <a:xfrm>
            <a:off x="2250282" y="952500"/>
            <a:ext cx="9657292" cy="381000"/>
          </a:xfrm>
        </p:spPr>
        <p:txBody>
          <a:bodyPr/>
          <a:lstStyle/>
          <a:p>
            <a:r>
              <a:rPr lang="en-US"/>
              <a:t>Click to edit Master title style</a:t>
            </a:r>
            <a:endParaRPr lang="en-US" dirty="0"/>
          </a:p>
        </p:txBody>
      </p:sp>
      <p:sp>
        <p:nvSpPr>
          <p:cNvPr id="17" name="Text Placeholder 16"/>
          <p:cNvSpPr>
            <a:spLocks noGrp="1"/>
          </p:cNvSpPr>
          <p:nvPr>
            <p:ph type="body" sz="quarter" idx="10"/>
          </p:nvPr>
        </p:nvSpPr>
        <p:spPr>
          <a:xfrm>
            <a:off x="2250281" y="2032000"/>
            <a:ext cx="3716073" cy="3810000"/>
          </a:xfrm>
          <a:prstGeom prst="rect">
            <a:avLst/>
          </a:prstGeom>
        </p:spPr>
        <p:txBody>
          <a:bodyPr/>
          <a:lstStyle>
            <a:lvl1pPr>
              <a:defRPr baseline="0"/>
            </a:lvl1pPr>
            <a:lvl2pPr>
              <a:defRPr baseline="0"/>
            </a:lvl2pPr>
            <a:lvl3pPr>
              <a:defRPr baseline="0"/>
            </a:lvl3pPr>
          </a:lstStyle>
          <a:p>
            <a:pPr lvl="0"/>
            <a:r>
              <a:rPr lang="en-US"/>
              <a:t>Click to edit Master text styles</a:t>
            </a:r>
          </a:p>
          <a:p>
            <a:pPr lvl="1"/>
            <a:r>
              <a:rPr lang="en-US"/>
              <a:t>Second level</a:t>
            </a:r>
          </a:p>
          <a:p>
            <a:pPr lvl="2"/>
            <a:r>
              <a:rPr lang="en-US"/>
              <a:t>Third level</a:t>
            </a:r>
          </a:p>
        </p:txBody>
      </p:sp>
      <p:sp>
        <p:nvSpPr>
          <p:cNvPr id="18" name="Text Placeholder 16"/>
          <p:cNvSpPr>
            <a:spLocks noGrp="1"/>
          </p:cNvSpPr>
          <p:nvPr>
            <p:ph type="body" sz="quarter" idx="11"/>
          </p:nvPr>
        </p:nvSpPr>
        <p:spPr>
          <a:xfrm>
            <a:off x="6211094" y="2032000"/>
            <a:ext cx="3722688" cy="3810000"/>
          </a:xfrm>
          <a:prstGeom prst="rect">
            <a:avLst/>
          </a:prstGeom>
        </p:spPr>
        <p:txBody>
          <a:bodyPr/>
          <a:lstStyle>
            <a:lvl1pPr>
              <a:defRPr baseline="0"/>
            </a:lvl1pPr>
            <a:lvl2pPr>
              <a:defRPr baseline="0"/>
            </a:lvl2pPr>
            <a:lvl3pPr>
              <a:defRPr baseline="0"/>
            </a:lvl3pPr>
          </a:lstStyle>
          <a:p>
            <a:pPr lvl="0"/>
            <a:r>
              <a:rPr lang="en-US"/>
              <a:t>Click to edit Master text styles</a:t>
            </a:r>
          </a:p>
          <a:p>
            <a:pPr lvl="1"/>
            <a:r>
              <a:rPr lang="en-US"/>
              <a:t>Second level</a:t>
            </a:r>
          </a:p>
          <a:p>
            <a:pPr lvl="2"/>
            <a:r>
              <a:rPr lang="en-US"/>
              <a:t>Third level</a:t>
            </a:r>
          </a:p>
        </p:txBody>
      </p:sp>
      <p:sp>
        <p:nvSpPr>
          <p:cNvPr id="3" name="Text Placeholder 2"/>
          <p:cNvSpPr>
            <a:spLocks noGrp="1"/>
          </p:cNvSpPr>
          <p:nvPr>
            <p:ph type="body" sz="quarter" idx="12"/>
          </p:nvPr>
        </p:nvSpPr>
        <p:spPr>
          <a:xfrm>
            <a:off x="2250282" y="1375833"/>
            <a:ext cx="9657292" cy="381000"/>
          </a:xfrm>
          <a:prstGeom prst="rect">
            <a:avLst/>
          </a:prstGeom>
        </p:spPr>
        <p:txBody>
          <a:bodyPr/>
          <a:lstStyle>
            <a:lvl1pPr marL="0">
              <a:lnSpc>
                <a:spcPts val="3333"/>
              </a:lnSpc>
              <a:defRPr sz="3000">
                <a:latin typeface="Lubalin Book for IBM"/>
                <a:cs typeface="Lubalin Book for IBM"/>
              </a:defRPr>
            </a:lvl1pPr>
          </a:lstStyle>
          <a:p>
            <a:pPr lvl="0"/>
            <a:r>
              <a:rPr lang="en-US"/>
              <a:t>Click to edit Master text styles</a:t>
            </a:r>
          </a:p>
        </p:txBody>
      </p:sp>
      <p:sp>
        <p:nvSpPr>
          <p:cNvPr id="7" name="Picture Placeholder 15"/>
          <p:cNvSpPr>
            <a:spLocks noGrp="1"/>
          </p:cNvSpPr>
          <p:nvPr>
            <p:ph type="pic" sz="quarter" idx="15"/>
          </p:nvPr>
        </p:nvSpPr>
        <p:spPr>
          <a:xfrm>
            <a:off x="9217830" y="-38100"/>
            <a:ext cx="2991104" cy="1556512"/>
          </a:xfrm>
          <a:blipFill rotWithShape="1">
            <a:blip r:embed="rId2"/>
            <a:stretch>
              <a:fillRect/>
            </a:stretch>
          </a:blipFill>
        </p:spPr>
        <p:txBody>
          <a:bodyPr rtlCol="0">
            <a:noAutofit/>
          </a:bodyPr>
          <a:lstStyle>
            <a:lvl1pPr>
              <a:defRPr>
                <a:noFill/>
              </a:defRPr>
            </a:lvl1pPr>
          </a:lstStyle>
          <a:p>
            <a:pPr lvl="0"/>
            <a:endParaRPr lang="en-US" noProof="0" dirty="0"/>
          </a:p>
        </p:txBody>
      </p:sp>
    </p:spTree>
    <p:extLst>
      <p:ext uri="{BB962C8B-B14F-4D97-AF65-F5344CB8AC3E}">
        <p14:creationId xmlns:p14="http://schemas.microsoft.com/office/powerpoint/2010/main" val="4031118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sldNum" sz="quarter" idx="10"/>
          </p:nvPr>
        </p:nvSpPr>
        <p:spPr>
          <a:xfrm>
            <a:off x="242888" y="6550025"/>
            <a:ext cx="488950" cy="184150"/>
          </a:xfrm>
          <a:prstGeom prst="rect">
            <a:avLst/>
          </a:prstGeom>
        </p:spPr>
        <p:txBody>
          <a:bodyPr lIns="130622" tIns="65311" rIns="130622" bIns="65311"/>
          <a:lstStyle>
            <a:lvl1pPr defTabSz="609576" eaLnBrk="1" fontAlgn="auto" hangingPunct="1">
              <a:spcBef>
                <a:spcPts val="0"/>
              </a:spcBef>
              <a:spcAft>
                <a:spcPts val="0"/>
              </a:spcAft>
              <a:defRPr sz="2417">
                <a:solidFill>
                  <a:srgbClr val="001934"/>
                </a:solidFill>
                <a:latin typeface="Calibri"/>
                <a:ea typeface="+mn-ea"/>
              </a:defRPr>
            </a:lvl1pPr>
          </a:lstStyle>
          <a:p>
            <a:pPr>
              <a:defRPr/>
            </a:pPr>
            <a:fld id="{CE01B218-D4C2-402A-AC68-06256AE0261E}" type="slidenum">
              <a:rPr lang="en-US"/>
              <a:pPr>
                <a:defRPr/>
              </a:pPr>
              <a:t>‹#›</a:t>
            </a:fld>
            <a:endParaRPr lang="en-US"/>
          </a:p>
        </p:txBody>
      </p:sp>
      <p:sp>
        <p:nvSpPr>
          <p:cNvPr id="5" name="Footer Placeholder 4"/>
          <p:cNvSpPr>
            <a:spLocks noGrp="1" noChangeArrowheads="1"/>
          </p:cNvSpPr>
          <p:nvPr>
            <p:ph type="ftr" sz="quarter" idx="11"/>
          </p:nvPr>
        </p:nvSpPr>
        <p:spPr>
          <a:xfrm>
            <a:off x="2071688" y="6550025"/>
            <a:ext cx="3657600" cy="184150"/>
          </a:xfrm>
          <a:prstGeom prst="rect">
            <a:avLst/>
          </a:prstGeom>
        </p:spPr>
        <p:txBody>
          <a:bodyPr lIns="130622" tIns="65311" rIns="130622" bIns="65311"/>
          <a:lstStyle>
            <a:lvl1pPr defTabSz="609576" eaLnBrk="1" fontAlgn="auto" hangingPunct="1">
              <a:spcBef>
                <a:spcPts val="0"/>
              </a:spcBef>
              <a:spcAft>
                <a:spcPts val="0"/>
              </a:spcAft>
              <a:defRPr sz="2417">
                <a:solidFill>
                  <a:srgbClr val="001934"/>
                </a:solidFill>
                <a:latin typeface="Calibri"/>
                <a:ea typeface="+mn-ea"/>
              </a:defRPr>
            </a:lvl1pPr>
          </a:lstStyle>
          <a:p>
            <a:pPr>
              <a:defRPr/>
            </a:pPr>
            <a:r>
              <a:rPr lang="en-US"/>
              <a:t>IBM Confidential</a:t>
            </a:r>
          </a:p>
        </p:txBody>
      </p:sp>
      <p:sp>
        <p:nvSpPr>
          <p:cNvPr id="6" name="Date Placeholder 5"/>
          <p:cNvSpPr>
            <a:spLocks noGrp="1" noChangeArrowheads="1"/>
          </p:cNvSpPr>
          <p:nvPr>
            <p:ph type="dt" sz="half" idx="12"/>
          </p:nvPr>
        </p:nvSpPr>
        <p:spPr>
          <a:xfrm>
            <a:off x="731838" y="6550025"/>
            <a:ext cx="1339850" cy="184150"/>
          </a:xfrm>
          <a:prstGeom prst="rect">
            <a:avLst/>
          </a:prstGeom>
        </p:spPr>
        <p:txBody>
          <a:bodyPr lIns="130622" tIns="65311" rIns="130622" bIns="65311"/>
          <a:lstStyle>
            <a:lvl1pPr defTabSz="609576" eaLnBrk="1" fontAlgn="auto" hangingPunct="1">
              <a:spcBef>
                <a:spcPts val="0"/>
              </a:spcBef>
              <a:spcAft>
                <a:spcPts val="0"/>
              </a:spcAft>
              <a:defRPr sz="2417">
                <a:solidFill>
                  <a:srgbClr val="001934"/>
                </a:solidFill>
                <a:latin typeface="Calibri"/>
                <a:ea typeface="+mn-ea"/>
              </a:defRPr>
            </a:lvl1pPr>
          </a:lstStyle>
          <a:p>
            <a:pPr>
              <a:defRPr/>
            </a:pPr>
            <a:fld id="{C14E8BCB-33CB-F44D-BAF6-5C821D28C59D}" type="datetime1">
              <a:rPr lang="en-US"/>
              <a:pPr>
                <a:defRPr/>
              </a:pPr>
              <a:t>6/17/2021</a:t>
            </a:fld>
            <a:endParaRPr lang="en-US"/>
          </a:p>
        </p:txBody>
      </p:sp>
    </p:spTree>
    <p:extLst>
      <p:ext uri="{BB962C8B-B14F-4D97-AF65-F5344CB8AC3E}">
        <p14:creationId xmlns:p14="http://schemas.microsoft.com/office/powerpoint/2010/main" val="3437367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 Bullets - connect y">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7603067" y="-293464"/>
            <a:ext cx="4608576"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24869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w/ Bullets - co-create p">
    <p:spTree>
      <p:nvGrpSpPr>
        <p:cNvPr id="1" name=""/>
        <p:cNvGrpSpPr/>
        <p:nvPr/>
      </p:nvGrpSpPr>
      <p:grpSpPr>
        <a:xfrm>
          <a:off x="0" y="0"/>
          <a:ext cx="0" cy="0"/>
          <a:chOff x="0" y="0"/>
          <a:chExt cx="0" cy="0"/>
        </a:xfrm>
      </p:grpSpPr>
      <p:sp>
        <p:nvSpPr>
          <p:cNvPr id="21" name="Picture Placeholder 2"/>
          <p:cNvSpPr>
            <a:spLocks noGrp="1" noChangeAspect="1"/>
          </p:cNvSpPr>
          <p:nvPr>
            <p:ph type="pic" sz="quarter" idx="16"/>
          </p:nvPr>
        </p:nvSpPr>
        <p:spPr>
          <a:xfrm>
            <a:off x="6654801" y="-293464"/>
            <a:ext cx="5556492"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7"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8"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9"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0"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271580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358E47-D0DE-4F4E-B46B-ED399E8FD87F}"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7FF88-D2B3-4F78-A7A8-3BA32BF5F439}" type="slidenum">
              <a:rPr lang="en-US" smtClean="0"/>
              <a:t>‹#›</a:t>
            </a:fld>
            <a:endParaRPr lang="en-US"/>
          </a:p>
        </p:txBody>
      </p:sp>
    </p:spTree>
    <p:extLst>
      <p:ext uri="{BB962C8B-B14F-4D97-AF65-F5344CB8AC3E}">
        <p14:creationId xmlns:p14="http://schemas.microsoft.com/office/powerpoint/2010/main" val="13475231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58E47-D0DE-4F4E-B46B-ED399E8FD87F}"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7FF88-D2B3-4F78-A7A8-3BA32BF5F439}" type="slidenum">
              <a:rPr lang="en-US" smtClean="0"/>
              <a:t>‹#›</a:t>
            </a:fld>
            <a:endParaRPr lang="en-US"/>
          </a:p>
        </p:txBody>
      </p:sp>
    </p:spTree>
    <p:extLst>
      <p:ext uri="{BB962C8B-B14F-4D97-AF65-F5344CB8AC3E}">
        <p14:creationId xmlns:p14="http://schemas.microsoft.com/office/powerpoint/2010/main" val="12381635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58E47-D0DE-4F4E-B46B-ED399E8FD87F}"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7FF88-D2B3-4F78-A7A8-3BA32BF5F439}" type="slidenum">
              <a:rPr lang="en-US" smtClean="0"/>
              <a:t>‹#›</a:t>
            </a:fld>
            <a:endParaRPr lang="en-US"/>
          </a:p>
        </p:txBody>
      </p:sp>
    </p:spTree>
    <p:extLst>
      <p:ext uri="{BB962C8B-B14F-4D97-AF65-F5344CB8AC3E}">
        <p14:creationId xmlns:p14="http://schemas.microsoft.com/office/powerpoint/2010/main" val="33459520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358E47-D0DE-4F4E-B46B-ED399E8FD87F}" type="datetimeFigureOut">
              <a:rPr lang="en-US" smtClean="0"/>
              <a:t>6/17/2021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7FF88-D2B3-4F78-A7A8-3BA32BF5F439}" type="slidenum">
              <a:rPr lang="en-US" smtClean="0"/>
              <a:t>‹#›</a:t>
            </a:fld>
            <a:endParaRPr lang="en-US"/>
          </a:p>
        </p:txBody>
      </p:sp>
    </p:spTree>
    <p:extLst>
      <p:ext uri="{BB962C8B-B14F-4D97-AF65-F5344CB8AC3E}">
        <p14:creationId xmlns:p14="http://schemas.microsoft.com/office/powerpoint/2010/main" val="27890443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58E47-D0DE-4F4E-B46B-ED399E8FD87F}" type="datetimeFigureOut">
              <a:rPr lang="en-US" smtClean="0"/>
              <a:t>6/17/2021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37FF88-D2B3-4F78-A7A8-3BA32BF5F439}" type="slidenum">
              <a:rPr lang="en-US" smtClean="0"/>
              <a:t>‹#›</a:t>
            </a:fld>
            <a:endParaRPr lang="en-US"/>
          </a:p>
        </p:txBody>
      </p:sp>
    </p:spTree>
    <p:extLst>
      <p:ext uri="{BB962C8B-B14F-4D97-AF65-F5344CB8AC3E}">
        <p14:creationId xmlns:p14="http://schemas.microsoft.com/office/powerpoint/2010/main" val="12428568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358E47-D0DE-4F4E-B46B-ED399E8FD87F}" type="datetimeFigureOut">
              <a:rPr lang="en-US" smtClean="0"/>
              <a:t>6/17/2021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37FF88-D2B3-4F78-A7A8-3BA32BF5F439}" type="slidenum">
              <a:rPr lang="en-US" smtClean="0"/>
              <a:t>‹#›</a:t>
            </a:fld>
            <a:endParaRPr lang="en-US"/>
          </a:p>
        </p:txBody>
      </p:sp>
    </p:spTree>
    <p:extLst>
      <p:ext uri="{BB962C8B-B14F-4D97-AF65-F5344CB8AC3E}">
        <p14:creationId xmlns:p14="http://schemas.microsoft.com/office/powerpoint/2010/main" val="378729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58E47-D0DE-4F4E-B46B-ED399E8FD87F}" type="datetimeFigureOut">
              <a:rPr lang="en-US" smtClean="0"/>
              <a:t>6/17/2021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37FF88-D2B3-4F78-A7A8-3BA32BF5F439}" type="slidenum">
              <a:rPr lang="en-US" smtClean="0"/>
              <a:t>‹#›</a:t>
            </a:fld>
            <a:endParaRPr lang="en-US"/>
          </a:p>
        </p:txBody>
      </p:sp>
    </p:spTree>
    <p:extLst>
      <p:ext uri="{BB962C8B-B14F-4D97-AF65-F5344CB8AC3E}">
        <p14:creationId xmlns:p14="http://schemas.microsoft.com/office/powerpoint/2010/main" val="27984599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58E47-D0DE-4F4E-B46B-ED399E8FD87F}" type="datetimeFigureOut">
              <a:rPr lang="en-US" smtClean="0"/>
              <a:t>6/17/2021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7FF88-D2B3-4F78-A7A8-3BA32BF5F439}" type="slidenum">
              <a:rPr lang="en-US" smtClean="0"/>
              <a:t>‹#›</a:t>
            </a:fld>
            <a:endParaRPr lang="en-US"/>
          </a:p>
        </p:txBody>
      </p:sp>
    </p:spTree>
    <p:extLst>
      <p:ext uri="{BB962C8B-B14F-4D97-AF65-F5344CB8AC3E}">
        <p14:creationId xmlns:p14="http://schemas.microsoft.com/office/powerpoint/2010/main" val="35721395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358E47-D0DE-4F4E-B46B-ED399E8FD87F}" type="datetimeFigureOut">
              <a:rPr lang="en-US" smtClean="0"/>
              <a:t>6/17/2021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7FF88-D2B3-4F78-A7A8-3BA32BF5F439}" type="slidenum">
              <a:rPr lang="en-US" smtClean="0"/>
              <a:t>‹#›</a:t>
            </a:fld>
            <a:endParaRPr lang="en-US"/>
          </a:p>
        </p:txBody>
      </p:sp>
    </p:spTree>
    <p:extLst>
      <p:ext uri="{BB962C8B-B14F-4D97-AF65-F5344CB8AC3E}">
        <p14:creationId xmlns:p14="http://schemas.microsoft.com/office/powerpoint/2010/main" val="2408301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 Bullets - connect p">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7603067" y="-293464"/>
            <a:ext cx="4608576"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43627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58E47-D0DE-4F4E-B46B-ED399E8FD87F}"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7FF88-D2B3-4F78-A7A8-3BA32BF5F439}" type="slidenum">
              <a:rPr lang="en-US" smtClean="0"/>
              <a:t>‹#›</a:t>
            </a:fld>
            <a:endParaRPr lang="en-US"/>
          </a:p>
        </p:txBody>
      </p:sp>
    </p:spTree>
    <p:extLst>
      <p:ext uri="{BB962C8B-B14F-4D97-AF65-F5344CB8AC3E}">
        <p14:creationId xmlns:p14="http://schemas.microsoft.com/office/powerpoint/2010/main" val="22876993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58E47-D0DE-4F4E-B46B-ED399E8FD87F}"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7FF88-D2B3-4F78-A7A8-3BA32BF5F439}" type="slidenum">
              <a:rPr lang="en-US" smtClean="0"/>
              <a:t>‹#›</a:t>
            </a:fld>
            <a:endParaRPr lang="en-US"/>
          </a:p>
        </p:txBody>
      </p:sp>
    </p:spTree>
    <p:extLst>
      <p:ext uri="{BB962C8B-B14F-4D97-AF65-F5344CB8AC3E}">
        <p14:creationId xmlns:p14="http://schemas.microsoft.com/office/powerpoint/2010/main" val="501900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 Bullets - connect g">
    <p:spTree>
      <p:nvGrpSpPr>
        <p:cNvPr id="1" name=""/>
        <p:cNvGrpSpPr/>
        <p:nvPr/>
      </p:nvGrpSpPr>
      <p:grpSpPr>
        <a:xfrm>
          <a:off x="0" y="0"/>
          <a:ext cx="0" cy="0"/>
          <a:chOff x="0" y="0"/>
          <a:chExt cx="0" cy="0"/>
        </a:xfrm>
      </p:grpSpPr>
      <p:sp>
        <p:nvSpPr>
          <p:cNvPr id="16" name="Picture Placeholder 2"/>
          <p:cNvSpPr>
            <a:spLocks noGrp="1" noChangeAspect="1"/>
          </p:cNvSpPr>
          <p:nvPr>
            <p:ph type="pic" sz="quarter" idx="16"/>
          </p:nvPr>
        </p:nvSpPr>
        <p:spPr>
          <a:xfrm>
            <a:off x="7603067" y="-293464"/>
            <a:ext cx="4608576" cy="1167384"/>
          </a:xfrm>
          <a:blipFill rotWithShape="1">
            <a:blip r:embed="rId2"/>
            <a:stretch>
              <a:fillRect/>
            </a:stretch>
          </a:blipFill>
        </p:spPr>
        <p:txBody>
          <a:bodyPr rtlCol="0">
            <a:noAutofit/>
          </a:bodyPr>
          <a:lstStyle>
            <a:lvl1pPr>
              <a:defRPr>
                <a:noFill/>
              </a:defRPr>
            </a:lvl1pPr>
          </a:lstStyle>
          <a:p>
            <a:pPr lvl="0"/>
            <a:endParaRPr lang="en-US" noProof="0" dirty="0"/>
          </a:p>
        </p:txBody>
      </p:sp>
      <p:sp>
        <p:nvSpPr>
          <p:cNvPr id="10" name="Title 7"/>
          <p:cNvSpPr>
            <a:spLocks noGrp="1"/>
          </p:cNvSpPr>
          <p:nvPr>
            <p:ph type="title"/>
          </p:nvPr>
        </p:nvSpPr>
        <p:spPr>
          <a:xfrm>
            <a:off x="289273" y="952500"/>
            <a:ext cx="11618301" cy="381000"/>
          </a:xfrm>
        </p:spPr>
        <p:txBody>
          <a:bodyPr/>
          <a:lstStyle/>
          <a:p>
            <a:r>
              <a:rPr lang="en-US"/>
              <a:t>Click to edit Master title style</a:t>
            </a:r>
            <a:endParaRPr lang="en-US" dirty="0"/>
          </a:p>
        </p:txBody>
      </p:sp>
      <p:sp>
        <p:nvSpPr>
          <p:cNvPr id="11" name="Text Placeholder 9"/>
          <p:cNvSpPr>
            <a:spLocks noGrp="1"/>
          </p:cNvSpPr>
          <p:nvPr>
            <p:ph type="body" sz="quarter" idx="13"/>
          </p:nvPr>
        </p:nvSpPr>
        <p:spPr>
          <a:xfrm>
            <a:off x="289273" y="2032000"/>
            <a:ext cx="7664103" cy="3810000"/>
          </a:xfrm>
        </p:spPr>
        <p:txBody>
          <a:bodyPr>
            <a:noAutofit/>
          </a:bodyPr>
          <a:lstStyle>
            <a:lvl1pPr>
              <a:defRPr baseline="0"/>
            </a:lvl1pPr>
            <a:lvl2pPr>
              <a:defRPr baseline="0"/>
            </a:lvl2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5"/>
          </p:nvPr>
        </p:nvSpPr>
        <p:spPr>
          <a:xfrm>
            <a:off x="289273" y="1375833"/>
            <a:ext cx="11618301" cy="381000"/>
          </a:xfrm>
          <a:prstGeom prst="rect">
            <a:avLst/>
          </a:prstGeom>
          <a:ln>
            <a:noFill/>
          </a:ln>
          <a:effectLst/>
        </p:spPr>
        <p:txBody>
          <a:bodyPr>
            <a:noAutofit/>
          </a:bodyPr>
          <a:lstStyle>
            <a:lvl1pPr marL="0" indent="0">
              <a:lnSpc>
                <a:spcPts val="3333"/>
              </a:lnSpc>
              <a:spcBef>
                <a:spcPts val="0"/>
              </a:spcBef>
              <a:buNone/>
              <a:defRPr sz="3333">
                <a:solidFill>
                  <a:srgbClr val="00B2EF"/>
                </a:solidFill>
                <a:latin typeface="Lubalin Book for IBM"/>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14" name="Text Placeholder 16"/>
          <p:cNvSpPr>
            <a:spLocks noGrp="1"/>
          </p:cNvSpPr>
          <p:nvPr>
            <p:ph type="body" sz="quarter" idx="10"/>
          </p:nvPr>
        </p:nvSpPr>
        <p:spPr>
          <a:xfrm>
            <a:off x="8187532" y="2032000"/>
            <a:ext cx="3720042" cy="3810000"/>
          </a:xfrm>
        </p:spPr>
        <p:txBody>
          <a:bodyPr>
            <a:noAutofit/>
          </a:bodyPr>
          <a:lstStyle>
            <a:lvl1pPr marL="126995">
              <a:lnSpc>
                <a:spcPts val="1167"/>
              </a:lnSpc>
              <a:spcBef>
                <a:spcPts val="0"/>
              </a:spcBef>
              <a:defRPr sz="1333" baseline="0">
                <a:solidFill>
                  <a:srgbClr val="00B2EF"/>
                </a:solidFill>
                <a:latin typeface="Lubalin Demi for IBM"/>
                <a:cs typeface="Lubalin Demi for IBM"/>
              </a:defRPr>
            </a:lvl1pPr>
            <a:lvl2pPr>
              <a:lnSpc>
                <a:spcPts val="1167"/>
              </a:lnSpc>
              <a:defRPr sz="1000" baseline="0">
                <a:solidFill>
                  <a:schemeClr val="tx1"/>
                </a:solidFill>
                <a:latin typeface="Lubalin Book for IBM"/>
                <a:cs typeface="Lubalin Book for IBM"/>
              </a:defRPr>
            </a:lvl2pPr>
            <a:lvl3pPr marL="126995" indent="0">
              <a:lnSpc>
                <a:spcPts val="1167"/>
              </a:lnSpc>
              <a:buNone/>
              <a:defRPr sz="917"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144629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image" Target="../media/image68.png"/><Relationship Id="rId5" Type="http://schemas.openxmlformats.org/officeDocument/2006/relationships/theme" Target="../theme/theme2.xml"/><Relationship Id="rId4"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1934"/>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290513" y="952500"/>
            <a:ext cx="11617325"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this would be a title</a:t>
            </a:r>
          </a:p>
        </p:txBody>
      </p:sp>
      <p:sp>
        <p:nvSpPr>
          <p:cNvPr id="4099" name="Text Placeholder 2"/>
          <p:cNvSpPr>
            <a:spLocks noGrp="1"/>
          </p:cNvSpPr>
          <p:nvPr>
            <p:ph type="body" idx="1"/>
          </p:nvPr>
        </p:nvSpPr>
        <p:spPr bwMode="auto">
          <a:xfrm>
            <a:off x="290513" y="2032000"/>
            <a:ext cx="7662862" cy="381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This would be body copy.</a:t>
            </a:r>
          </a:p>
          <a:p>
            <a:pPr lvl="1"/>
            <a:r>
              <a:rPr lang="en-US" altLang="en-US"/>
              <a:t>Second level</a:t>
            </a:r>
          </a:p>
          <a:p>
            <a:pPr lvl="2"/>
            <a:r>
              <a:rPr lang="en-US" altLang="en-US"/>
              <a:t>Third level</a:t>
            </a:r>
          </a:p>
        </p:txBody>
      </p:sp>
      <p:pic>
        <p:nvPicPr>
          <p:cNvPr id="4100" name="Picture 6" descr="IBM logo.png"/>
          <p:cNvPicPr>
            <a:picLocks noChangeAspect="1"/>
          </p:cNvPicPr>
          <p:nvPr userDrawn="1"/>
        </p:nvPicPr>
        <p:blipFill>
          <a:blip r:embed="rId68">
            <a:extLst>
              <a:ext uri="{28A0092B-C50C-407E-A947-70E740481C1C}">
                <a14:useLocalDpi xmlns:a14="http://schemas.microsoft.com/office/drawing/2010/main" val="0"/>
              </a:ext>
            </a:extLst>
          </a:blip>
          <a:srcRect/>
          <a:stretch>
            <a:fillRect/>
          </a:stretch>
        </p:blipFill>
        <p:spPr bwMode="auto">
          <a:xfrm>
            <a:off x="11418888" y="6386513"/>
            <a:ext cx="493712"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1" name="TextBox 7"/>
          <p:cNvSpPr txBox="1">
            <a:spLocks/>
          </p:cNvSpPr>
          <p:nvPr userDrawn="1"/>
        </p:nvSpPr>
        <p:spPr bwMode="auto">
          <a:xfrm>
            <a:off x="290513" y="6251575"/>
            <a:ext cx="422275" cy="317500"/>
          </a:xfrm>
          <a:prstGeom prst="rect">
            <a:avLst/>
          </a:prstGeom>
          <a:solidFill>
            <a:srgbClr val="00B2EF"/>
          </a:solidFill>
          <a:ln>
            <a:noFill/>
          </a:ln>
        </p:spPr>
        <p:txBody>
          <a:bodyPr lIns="0" tIns="0" rIns="0" bIns="0" anchor="ctr" anchorCtr="1"/>
          <a:lstStyle>
            <a:lvl1pPr defTabSz="608013">
              <a:defRPr sz="2400">
                <a:solidFill>
                  <a:schemeClr val="tx1"/>
                </a:solidFill>
                <a:latin typeface="Calibri" panose="020F0502020204030204" pitchFamily="34" charset="0"/>
                <a:ea typeface="MS PGothic" panose="020B0600070205080204" pitchFamily="34" charset="-128"/>
              </a:defRPr>
            </a:lvl1pPr>
            <a:lvl2pPr marL="742950" indent="-285750" defTabSz="608013">
              <a:defRPr sz="2400">
                <a:solidFill>
                  <a:schemeClr val="tx1"/>
                </a:solidFill>
                <a:latin typeface="Calibri" panose="020F0502020204030204" pitchFamily="34" charset="0"/>
                <a:ea typeface="MS PGothic" panose="020B0600070205080204" pitchFamily="34" charset="-128"/>
              </a:defRPr>
            </a:lvl2pPr>
            <a:lvl3pPr marL="1143000" indent="-228600" defTabSz="608013">
              <a:defRPr sz="2400">
                <a:solidFill>
                  <a:schemeClr val="tx1"/>
                </a:solidFill>
                <a:latin typeface="Calibri" panose="020F0502020204030204" pitchFamily="34" charset="0"/>
                <a:ea typeface="MS PGothic" panose="020B0600070205080204" pitchFamily="34" charset="-128"/>
              </a:defRPr>
            </a:lvl3pPr>
            <a:lvl4pPr marL="1600200" indent="-228600" defTabSz="608013">
              <a:defRPr sz="2400">
                <a:solidFill>
                  <a:schemeClr val="tx1"/>
                </a:solidFill>
                <a:latin typeface="Calibri" panose="020F0502020204030204" pitchFamily="34" charset="0"/>
                <a:ea typeface="MS PGothic" panose="020B0600070205080204" pitchFamily="34" charset="-128"/>
              </a:defRPr>
            </a:lvl4pPr>
            <a:lvl5pPr marL="2057400" indent="-228600" defTabSz="608013">
              <a:defRPr sz="2400">
                <a:solidFill>
                  <a:schemeClr val="tx1"/>
                </a:solidFill>
                <a:latin typeface="Calibri" panose="020F0502020204030204" pitchFamily="34" charset="0"/>
                <a:ea typeface="MS PGothic" panose="020B0600070205080204" pitchFamily="34" charset="-128"/>
              </a:defRPr>
            </a:lvl5pPr>
            <a:lvl6pPr marL="2514600" indent="-228600" defTabSz="6080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6080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6080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6080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defRPr/>
            </a:pPr>
            <a:fld id="{65B2870B-A736-47C8-9D18-A19C88B90D53}" type="slidenum">
              <a:rPr lang="en-US" altLang="en-US" sz="1100" smtClean="0">
                <a:solidFill>
                  <a:srgbClr val="FFFFFF"/>
                </a:solidFill>
                <a:latin typeface="Lubalin Demi for IBM" charset="0"/>
              </a:rPr>
              <a:pPr algn="ctr" eaLnBrk="1" hangingPunct="1">
                <a:defRPr/>
              </a:pPr>
              <a:t>‹#›</a:t>
            </a:fld>
            <a:endParaRPr lang="en-US" altLang="en-US" sz="1100">
              <a:solidFill>
                <a:srgbClr val="FFFFFF"/>
              </a:solidFill>
              <a:latin typeface="Lubalin Demi for IBM" charset="0"/>
            </a:endParaRPr>
          </a:p>
        </p:txBody>
      </p:sp>
    </p:spTree>
    <p:extLst>
      <p:ext uri="{BB962C8B-B14F-4D97-AF65-F5344CB8AC3E}">
        <p14:creationId xmlns:p14="http://schemas.microsoft.com/office/powerpoint/2010/main" val="138441632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 id="2147483726" r:id="rId42"/>
    <p:sldLayoutId id="2147483727" r:id="rId43"/>
    <p:sldLayoutId id="2147483728" r:id="rId44"/>
    <p:sldLayoutId id="2147483729" r:id="rId45"/>
    <p:sldLayoutId id="2147483730" r:id="rId46"/>
    <p:sldLayoutId id="2147483731" r:id="rId47"/>
    <p:sldLayoutId id="2147483732" r:id="rId48"/>
    <p:sldLayoutId id="2147483733" r:id="rId49"/>
    <p:sldLayoutId id="2147483734" r:id="rId50"/>
    <p:sldLayoutId id="2147483735" r:id="rId51"/>
    <p:sldLayoutId id="2147483736" r:id="rId52"/>
    <p:sldLayoutId id="2147483737" r:id="rId53"/>
    <p:sldLayoutId id="2147483738" r:id="rId54"/>
    <p:sldLayoutId id="2147483739" r:id="rId55"/>
    <p:sldLayoutId id="2147483740" r:id="rId56"/>
    <p:sldLayoutId id="2147483741" r:id="rId57"/>
    <p:sldLayoutId id="2147483742" r:id="rId58"/>
    <p:sldLayoutId id="2147483743" r:id="rId59"/>
    <p:sldLayoutId id="2147483744" r:id="rId60"/>
    <p:sldLayoutId id="2147483745" r:id="rId61"/>
    <p:sldLayoutId id="2147483746" r:id="rId62"/>
    <p:sldLayoutId id="2147483747" r:id="rId63"/>
    <p:sldLayoutId id="2147483748" r:id="rId64"/>
    <p:sldLayoutId id="2147483749" r:id="rId65"/>
    <p:sldLayoutId id="2147483750" r:id="rId66"/>
  </p:sldLayoutIdLst>
  <p:hf hdr="0" ftr="0" dt="0"/>
  <p:txStyles>
    <p:titleStyle>
      <a:lvl1pPr algn="l" defTabSz="1217613" rtl="0" eaLnBrk="0" fontAlgn="base" hangingPunct="0">
        <a:lnSpc>
          <a:spcPts val="3338"/>
        </a:lnSpc>
        <a:spcBef>
          <a:spcPct val="0"/>
        </a:spcBef>
        <a:spcAft>
          <a:spcPct val="0"/>
        </a:spcAft>
        <a:defRPr sz="3000" kern="1200">
          <a:solidFill>
            <a:schemeClr val="tx1"/>
          </a:solidFill>
          <a:latin typeface="Lubalin Demi for IBM"/>
          <a:ea typeface="MS PGothic" panose="020B0600070205080204" pitchFamily="34" charset="-128"/>
          <a:cs typeface="Lubalin Demi for IBM"/>
        </a:defRPr>
      </a:lvl1pPr>
      <a:lvl2pPr algn="l" defTabSz="1217613" rtl="0" eaLnBrk="0" fontAlgn="base" hangingPunct="0">
        <a:lnSpc>
          <a:spcPts val="3338"/>
        </a:lnSpc>
        <a:spcBef>
          <a:spcPct val="0"/>
        </a:spcBef>
        <a:spcAft>
          <a:spcPct val="0"/>
        </a:spcAft>
        <a:defRPr sz="3000">
          <a:solidFill>
            <a:schemeClr val="tx1"/>
          </a:solidFill>
          <a:latin typeface="Lubalin Demi for IBM"/>
          <a:ea typeface="MS PGothic" panose="020B0600070205080204" pitchFamily="34" charset="-128"/>
          <a:cs typeface="Lubalin Demi for IBM"/>
        </a:defRPr>
      </a:lvl2pPr>
      <a:lvl3pPr algn="l" defTabSz="1217613" rtl="0" eaLnBrk="0" fontAlgn="base" hangingPunct="0">
        <a:lnSpc>
          <a:spcPts val="3338"/>
        </a:lnSpc>
        <a:spcBef>
          <a:spcPct val="0"/>
        </a:spcBef>
        <a:spcAft>
          <a:spcPct val="0"/>
        </a:spcAft>
        <a:defRPr sz="3000">
          <a:solidFill>
            <a:schemeClr val="tx1"/>
          </a:solidFill>
          <a:latin typeface="Lubalin Demi for IBM"/>
          <a:ea typeface="MS PGothic" panose="020B0600070205080204" pitchFamily="34" charset="-128"/>
          <a:cs typeface="Lubalin Demi for IBM"/>
        </a:defRPr>
      </a:lvl3pPr>
      <a:lvl4pPr algn="l" defTabSz="1217613" rtl="0" eaLnBrk="0" fontAlgn="base" hangingPunct="0">
        <a:lnSpc>
          <a:spcPts val="3338"/>
        </a:lnSpc>
        <a:spcBef>
          <a:spcPct val="0"/>
        </a:spcBef>
        <a:spcAft>
          <a:spcPct val="0"/>
        </a:spcAft>
        <a:defRPr sz="3000">
          <a:solidFill>
            <a:schemeClr val="tx1"/>
          </a:solidFill>
          <a:latin typeface="Lubalin Demi for IBM"/>
          <a:ea typeface="MS PGothic" panose="020B0600070205080204" pitchFamily="34" charset="-128"/>
          <a:cs typeface="Lubalin Demi for IBM"/>
        </a:defRPr>
      </a:lvl4pPr>
      <a:lvl5pPr algn="l" defTabSz="1217613" rtl="0" eaLnBrk="0" fontAlgn="base" hangingPunct="0">
        <a:lnSpc>
          <a:spcPts val="3338"/>
        </a:lnSpc>
        <a:spcBef>
          <a:spcPct val="0"/>
        </a:spcBef>
        <a:spcAft>
          <a:spcPct val="0"/>
        </a:spcAft>
        <a:defRPr sz="3000">
          <a:solidFill>
            <a:schemeClr val="tx1"/>
          </a:solidFill>
          <a:latin typeface="Lubalin Demi for IBM"/>
          <a:ea typeface="MS PGothic" panose="020B0600070205080204" pitchFamily="34" charset="-128"/>
          <a:cs typeface="Lubalin Demi for IBM"/>
        </a:defRPr>
      </a:lvl5pPr>
      <a:lvl6pPr marL="380985" algn="l" defTabSz="1218358" rtl="0" fontAlgn="base">
        <a:lnSpc>
          <a:spcPts val="3333"/>
        </a:lnSpc>
        <a:spcBef>
          <a:spcPct val="0"/>
        </a:spcBef>
        <a:spcAft>
          <a:spcPct val="0"/>
        </a:spcAft>
        <a:defRPr sz="3000">
          <a:solidFill>
            <a:schemeClr val="tx1"/>
          </a:solidFill>
          <a:latin typeface="Lubalin Demi for IBM"/>
          <a:ea typeface="Lubalin Demi for IBM"/>
          <a:cs typeface="Lubalin Demi for IBM"/>
        </a:defRPr>
      </a:lvl6pPr>
      <a:lvl7pPr marL="761970" algn="l" defTabSz="1218358" rtl="0" fontAlgn="base">
        <a:lnSpc>
          <a:spcPts val="3333"/>
        </a:lnSpc>
        <a:spcBef>
          <a:spcPct val="0"/>
        </a:spcBef>
        <a:spcAft>
          <a:spcPct val="0"/>
        </a:spcAft>
        <a:defRPr sz="3000">
          <a:solidFill>
            <a:schemeClr val="tx1"/>
          </a:solidFill>
          <a:latin typeface="Lubalin Demi for IBM"/>
          <a:ea typeface="Lubalin Demi for IBM"/>
          <a:cs typeface="Lubalin Demi for IBM"/>
        </a:defRPr>
      </a:lvl7pPr>
      <a:lvl8pPr marL="1142954" algn="l" defTabSz="1218358" rtl="0" fontAlgn="base">
        <a:lnSpc>
          <a:spcPts val="3333"/>
        </a:lnSpc>
        <a:spcBef>
          <a:spcPct val="0"/>
        </a:spcBef>
        <a:spcAft>
          <a:spcPct val="0"/>
        </a:spcAft>
        <a:defRPr sz="3000">
          <a:solidFill>
            <a:schemeClr val="tx1"/>
          </a:solidFill>
          <a:latin typeface="Lubalin Demi for IBM"/>
          <a:ea typeface="Lubalin Demi for IBM"/>
          <a:cs typeface="Lubalin Demi for IBM"/>
        </a:defRPr>
      </a:lvl8pPr>
      <a:lvl9pPr marL="1523939" algn="l" defTabSz="1218358" rtl="0" fontAlgn="base">
        <a:lnSpc>
          <a:spcPts val="3333"/>
        </a:lnSpc>
        <a:spcBef>
          <a:spcPct val="0"/>
        </a:spcBef>
        <a:spcAft>
          <a:spcPct val="0"/>
        </a:spcAft>
        <a:defRPr sz="3000">
          <a:solidFill>
            <a:schemeClr val="tx1"/>
          </a:solidFill>
          <a:latin typeface="Lubalin Demi for IBM"/>
          <a:ea typeface="Lubalin Demi for IBM"/>
          <a:cs typeface="Lubalin Demi for IBM"/>
        </a:defRPr>
      </a:lvl9pPr>
    </p:titleStyle>
    <p:bodyStyle>
      <a:lvl1pPr marL="342900" indent="-342900" algn="l" defTabSz="1217613" rtl="0" eaLnBrk="0" fontAlgn="base" hangingPunct="0">
        <a:lnSpc>
          <a:spcPts val="1163"/>
        </a:lnSpc>
        <a:spcBef>
          <a:spcPts val="1163"/>
        </a:spcBef>
        <a:spcAft>
          <a:spcPct val="0"/>
        </a:spcAft>
        <a:buFont typeface="Arial" panose="020B0604020202020204" pitchFamily="34" charset="0"/>
        <a:defRPr sz="1000" kern="1200">
          <a:solidFill>
            <a:schemeClr val="tx1"/>
          </a:solidFill>
          <a:latin typeface="HelvNeue Roman for IBM"/>
          <a:ea typeface="MS PGothic" panose="020B0600070205080204" pitchFamily="34" charset="-128"/>
          <a:cs typeface="HelvNeue Roman for IBM"/>
        </a:defRPr>
      </a:lvl1pPr>
      <a:lvl2pPr marL="125413" indent="-125413" algn="l" defTabSz="1217613" rtl="0" eaLnBrk="0" fontAlgn="base" hangingPunct="0">
        <a:lnSpc>
          <a:spcPts val="1163"/>
        </a:lnSpc>
        <a:spcBef>
          <a:spcPts val="588"/>
        </a:spcBef>
        <a:spcAft>
          <a:spcPct val="0"/>
        </a:spcAft>
        <a:buClr>
          <a:srgbClr val="00B2EF"/>
        </a:buClr>
        <a:buFont typeface="Wingdings" panose="05000000000000000000" pitchFamily="2" charset="2"/>
        <a:buChar char="§"/>
        <a:defRPr sz="1000" kern="1200">
          <a:solidFill>
            <a:schemeClr val="tx1"/>
          </a:solidFill>
          <a:latin typeface="HelvNeue Roman for IBM"/>
          <a:ea typeface="HelvNeue Roman for IBM"/>
          <a:cs typeface="HelvNeue Roman for IBM"/>
        </a:defRPr>
      </a:lvl2pPr>
      <a:lvl3pPr marL="252413" indent="-125413" algn="l" defTabSz="1217613" rtl="0" eaLnBrk="0" fontAlgn="base" hangingPunct="0">
        <a:lnSpc>
          <a:spcPts val="1163"/>
        </a:lnSpc>
        <a:spcBef>
          <a:spcPct val="0"/>
        </a:spcBef>
        <a:spcAft>
          <a:spcPct val="0"/>
        </a:spcAft>
        <a:buFont typeface="Arial" panose="020B0604020202020204" pitchFamily="34" charset="0"/>
        <a:buChar char="•"/>
        <a:defRPr sz="1000" kern="1200">
          <a:solidFill>
            <a:schemeClr val="tx1"/>
          </a:solidFill>
          <a:latin typeface="HelvNeue Roman for IBM"/>
          <a:ea typeface="HelvNeue Roman for IBM"/>
          <a:cs typeface="HelvNeue Roman for IBM"/>
        </a:defRPr>
      </a:lvl3pPr>
      <a:lvl4pPr marL="2132013" indent="-303213" algn="l" defTabSz="1217613" rtl="0" eaLnBrk="0" fontAlgn="base" hangingPunct="0">
        <a:spcBef>
          <a:spcPct val="20000"/>
        </a:spcBef>
        <a:spcAft>
          <a:spcPct val="0"/>
        </a:spcAft>
        <a:buFont typeface="Arial" panose="020B0604020202020204" pitchFamily="34" charset="0"/>
        <a:buChar char="–"/>
        <a:defRPr sz="1300" kern="1200">
          <a:solidFill>
            <a:schemeClr val="tx1"/>
          </a:solidFill>
          <a:latin typeface="HelvNeue Roman for IBM"/>
          <a:ea typeface="HelvNeue Roman for IBM"/>
          <a:cs typeface="HelvNeue Roman for IBM"/>
        </a:defRPr>
      </a:lvl4pPr>
      <a:lvl5pPr marL="2741613" indent="-303213" algn="l" defTabSz="1217613" rtl="0" eaLnBrk="0" fontAlgn="base" hangingPunct="0">
        <a:spcBef>
          <a:spcPct val="20000"/>
        </a:spcBef>
        <a:spcAft>
          <a:spcPct val="0"/>
        </a:spcAft>
        <a:buFont typeface="Arial" panose="020B0604020202020204" pitchFamily="34" charset="0"/>
        <a:buChar char="»"/>
        <a:defRPr sz="1300" kern="1200">
          <a:solidFill>
            <a:schemeClr val="tx1"/>
          </a:solidFill>
          <a:latin typeface="HelvNeue Roman for IBM"/>
          <a:ea typeface="HelvNeue Roman for IBM"/>
          <a:cs typeface="HelvNeue Roman for IBM"/>
        </a:defRPr>
      </a:lvl5pPr>
      <a:lvl6pPr marL="3352666" indent="-304788" algn="l" defTabSz="1219151"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42" indent="-304788" algn="l" defTabSz="1219151"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17" indent="-304788" algn="l" defTabSz="1219151"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93" indent="-304788" algn="l" defTabSz="1219151"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51" rtl="0" eaLnBrk="1" latinLnBrk="0" hangingPunct="1">
        <a:defRPr sz="2417" kern="1200">
          <a:solidFill>
            <a:schemeClr val="tx1"/>
          </a:solidFill>
          <a:latin typeface="+mn-lt"/>
          <a:ea typeface="+mn-ea"/>
          <a:cs typeface="+mn-cs"/>
        </a:defRPr>
      </a:lvl1pPr>
      <a:lvl2pPr marL="609576" algn="l" defTabSz="1219151" rtl="0" eaLnBrk="1" latinLnBrk="0" hangingPunct="1">
        <a:defRPr sz="2417" kern="1200">
          <a:solidFill>
            <a:schemeClr val="tx1"/>
          </a:solidFill>
          <a:latin typeface="+mn-lt"/>
          <a:ea typeface="+mn-ea"/>
          <a:cs typeface="+mn-cs"/>
        </a:defRPr>
      </a:lvl2pPr>
      <a:lvl3pPr marL="1219151" algn="l" defTabSz="1219151" rtl="0" eaLnBrk="1" latinLnBrk="0" hangingPunct="1">
        <a:defRPr sz="2417" kern="1200">
          <a:solidFill>
            <a:schemeClr val="tx1"/>
          </a:solidFill>
          <a:latin typeface="+mn-lt"/>
          <a:ea typeface="+mn-ea"/>
          <a:cs typeface="+mn-cs"/>
        </a:defRPr>
      </a:lvl3pPr>
      <a:lvl4pPr marL="1828727" algn="l" defTabSz="1219151" rtl="0" eaLnBrk="1" latinLnBrk="0" hangingPunct="1">
        <a:defRPr sz="2417" kern="1200">
          <a:solidFill>
            <a:schemeClr val="tx1"/>
          </a:solidFill>
          <a:latin typeface="+mn-lt"/>
          <a:ea typeface="+mn-ea"/>
          <a:cs typeface="+mn-cs"/>
        </a:defRPr>
      </a:lvl4pPr>
      <a:lvl5pPr marL="2438302" algn="l" defTabSz="1219151" rtl="0" eaLnBrk="1" latinLnBrk="0" hangingPunct="1">
        <a:defRPr sz="2417" kern="1200">
          <a:solidFill>
            <a:schemeClr val="tx1"/>
          </a:solidFill>
          <a:latin typeface="+mn-lt"/>
          <a:ea typeface="+mn-ea"/>
          <a:cs typeface="+mn-cs"/>
        </a:defRPr>
      </a:lvl5pPr>
      <a:lvl6pPr marL="3047878" algn="l" defTabSz="1219151" rtl="0" eaLnBrk="1" latinLnBrk="0" hangingPunct="1">
        <a:defRPr sz="2417" kern="1200">
          <a:solidFill>
            <a:schemeClr val="tx1"/>
          </a:solidFill>
          <a:latin typeface="+mn-lt"/>
          <a:ea typeface="+mn-ea"/>
          <a:cs typeface="+mn-cs"/>
        </a:defRPr>
      </a:lvl6pPr>
      <a:lvl7pPr marL="3657454" algn="l" defTabSz="1219151" rtl="0" eaLnBrk="1" latinLnBrk="0" hangingPunct="1">
        <a:defRPr sz="2417" kern="1200">
          <a:solidFill>
            <a:schemeClr val="tx1"/>
          </a:solidFill>
          <a:latin typeface="+mn-lt"/>
          <a:ea typeface="+mn-ea"/>
          <a:cs typeface="+mn-cs"/>
        </a:defRPr>
      </a:lvl7pPr>
      <a:lvl8pPr marL="4267029" algn="l" defTabSz="1219151" rtl="0" eaLnBrk="1" latinLnBrk="0" hangingPunct="1">
        <a:defRPr sz="2417" kern="1200">
          <a:solidFill>
            <a:schemeClr val="tx1"/>
          </a:solidFill>
          <a:latin typeface="+mn-lt"/>
          <a:ea typeface="+mn-ea"/>
          <a:cs typeface="+mn-cs"/>
        </a:defRPr>
      </a:lvl8pPr>
      <a:lvl9pPr marL="4876605" algn="l" defTabSz="1219151" rtl="0" eaLnBrk="1" latinLnBrk="0" hangingPunct="1">
        <a:defRPr sz="241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418888" y="6388100"/>
            <a:ext cx="493712"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a:spLocks/>
          </p:cNvSpPr>
          <p:nvPr userDrawn="1"/>
        </p:nvSpPr>
        <p:spPr>
          <a:xfrm>
            <a:off x="288925" y="6253163"/>
            <a:ext cx="423863" cy="317500"/>
          </a:xfrm>
          <a:prstGeom prst="rect">
            <a:avLst/>
          </a:prstGeom>
          <a:solidFill>
            <a:srgbClr val="00B2EF"/>
          </a:solidFill>
        </p:spPr>
        <p:txBody>
          <a:bodyPr lIns="0" tIns="0" rIns="0" bIns="0" anchor="ctr" anchorCtr="1"/>
          <a:lstStyle/>
          <a:p>
            <a:pPr algn="ctr" defTabSz="609576" eaLnBrk="1" fontAlgn="auto" hangingPunct="1">
              <a:spcBef>
                <a:spcPts val="0"/>
              </a:spcBef>
              <a:spcAft>
                <a:spcPts val="0"/>
              </a:spcAft>
              <a:defRPr/>
            </a:pPr>
            <a:fld id="{88ED3723-0CEA-4B95-BFB3-3A1826F0C501}" type="slidenum">
              <a:rPr lang="en-US" sz="1167">
                <a:solidFill>
                  <a:srgbClr val="FFFFFF"/>
                </a:solidFill>
                <a:latin typeface="Lubalin Demi for IBM"/>
                <a:ea typeface="+mn-ea"/>
                <a:cs typeface="Lubalin Demi for IBM"/>
              </a:rPr>
              <a:pPr algn="ctr" defTabSz="609576" eaLnBrk="1" fontAlgn="auto" hangingPunct="1">
                <a:spcBef>
                  <a:spcPts val="0"/>
                </a:spcBef>
                <a:spcAft>
                  <a:spcPts val="0"/>
                </a:spcAft>
                <a:defRPr/>
              </a:pPr>
              <a:t>‹#›</a:t>
            </a:fld>
            <a:endParaRPr lang="en-US" sz="1167" dirty="0">
              <a:solidFill>
                <a:srgbClr val="FFFFFF"/>
              </a:solidFill>
              <a:latin typeface="Lubalin Demi for IBM"/>
              <a:ea typeface="+mn-ea"/>
              <a:cs typeface="Lubalin Demi for IBM"/>
            </a:endParaRPr>
          </a:p>
        </p:txBody>
      </p:sp>
      <p:sp>
        <p:nvSpPr>
          <p:cNvPr id="13317" name="Title Placeholder 1"/>
          <p:cNvSpPr>
            <a:spLocks noGrp="1"/>
          </p:cNvSpPr>
          <p:nvPr>
            <p:ph type="title"/>
          </p:nvPr>
        </p:nvSpPr>
        <p:spPr bwMode="auto">
          <a:xfrm>
            <a:off x="2251075" y="952500"/>
            <a:ext cx="76835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p>
        </p:txBody>
      </p:sp>
      <p:sp>
        <p:nvSpPr>
          <p:cNvPr id="13318" name="Text Placeholder 1"/>
          <p:cNvSpPr>
            <a:spLocks noGrp="1"/>
          </p:cNvSpPr>
          <p:nvPr>
            <p:ph type="body" idx="1"/>
          </p:nvPr>
        </p:nvSpPr>
        <p:spPr bwMode="auto">
          <a:xfrm>
            <a:off x="2251075" y="1898650"/>
            <a:ext cx="7683500" cy="3816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	00	Fourth level</a:t>
            </a:r>
          </a:p>
          <a:p>
            <a:pPr lvl="4"/>
            <a:r>
              <a:rPr lang="en-US" altLang="en-US"/>
              <a:t>	00	Fifth level</a:t>
            </a:r>
          </a:p>
        </p:txBody>
      </p:sp>
    </p:spTree>
    <p:extLst>
      <p:ext uri="{BB962C8B-B14F-4D97-AF65-F5344CB8AC3E}">
        <p14:creationId xmlns:p14="http://schemas.microsoft.com/office/powerpoint/2010/main" val="3492148677"/>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5" r:id="rId3"/>
    <p:sldLayoutId id="2147483756" r:id="rId4"/>
  </p:sldLayoutIdLst>
  <p:txStyles>
    <p:titleStyle>
      <a:lvl1pPr algn="l" defTabSz="608013" rtl="0" eaLnBrk="0" fontAlgn="base" hangingPunct="0">
        <a:spcBef>
          <a:spcPct val="0"/>
        </a:spcBef>
        <a:spcAft>
          <a:spcPct val="0"/>
        </a:spcAft>
        <a:defRPr sz="3000" kern="1200">
          <a:solidFill>
            <a:srgbClr val="001934"/>
          </a:solidFill>
          <a:latin typeface="Lubalin Demi for IBM"/>
          <a:ea typeface="Lubalin Demi for IBM" pitchFamily="1" charset="0"/>
          <a:cs typeface="Lubalin Demi for IBM"/>
        </a:defRPr>
      </a:lvl1pPr>
      <a:lvl2pPr algn="l" defTabSz="608013" rtl="0" eaLnBrk="0" fontAlgn="base" hangingPunct="0">
        <a:spcBef>
          <a:spcPct val="0"/>
        </a:spcBef>
        <a:spcAft>
          <a:spcPct val="0"/>
        </a:spcAft>
        <a:defRPr sz="3000">
          <a:solidFill>
            <a:srgbClr val="001934"/>
          </a:solidFill>
          <a:latin typeface="Lubalin Demi for IBM" pitchFamily="1" charset="0"/>
          <a:ea typeface="Lubalin Demi for IBM" pitchFamily="1" charset="0"/>
          <a:cs typeface="Lubalin Demi for IBM" pitchFamily="1" charset="0"/>
        </a:defRPr>
      </a:lvl2pPr>
      <a:lvl3pPr algn="l" defTabSz="608013" rtl="0" eaLnBrk="0" fontAlgn="base" hangingPunct="0">
        <a:spcBef>
          <a:spcPct val="0"/>
        </a:spcBef>
        <a:spcAft>
          <a:spcPct val="0"/>
        </a:spcAft>
        <a:defRPr sz="3000">
          <a:solidFill>
            <a:srgbClr val="001934"/>
          </a:solidFill>
          <a:latin typeface="Lubalin Demi for IBM" pitchFamily="1" charset="0"/>
          <a:ea typeface="Lubalin Demi for IBM" pitchFamily="1" charset="0"/>
          <a:cs typeface="Lubalin Demi for IBM" pitchFamily="1" charset="0"/>
        </a:defRPr>
      </a:lvl3pPr>
      <a:lvl4pPr algn="l" defTabSz="608013" rtl="0" eaLnBrk="0" fontAlgn="base" hangingPunct="0">
        <a:spcBef>
          <a:spcPct val="0"/>
        </a:spcBef>
        <a:spcAft>
          <a:spcPct val="0"/>
        </a:spcAft>
        <a:defRPr sz="3000">
          <a:solidFill>
            <a:srgbClr val="001934"/>
          </a:solidFill>
          <a:latin typeface="Lubalin Demi for IBM" pitchFamily="1" charset="0"/>
          <a:ea typeface="Lubalin Demi for IBM" pitchFamily="1" charset="0"/>
          <a:cs typeface="Lubalin Demi for IBM" pitchFamily="1" charset="0"/>
        </a:defRPr>
      </a:lvl4pPr>
      <a:lvl5pPr algn="l" defTabSz="608013" rtl="0" eaLnBrk="0" fontAlgn="base" hangingPunct="0">
        <a:spcBef>
          <a:spcPct val="0"/>
        </a:spcBef>
        <a:spcAft>
          <a:spcPct val="0"/>
        </a:spcAft>
        <a:defRPr sz="3000">
          <a:solidFill>
            <a:srgbClr val="001934"/>
          </a:solidFill>
          <a:latin typeface="Lubalin Demi for IBM" pitchFamily="1" charset="0"/>
          <a:ea typeface="Lubalin Demi for IBM" pitchFamily="1" charset="0"/>
          <a:cs typeface="Lubalin Demi for IBM" pitchFamily="1" charset="0"/>
        </a:defRPr>
      </a:lvl5pPr>
      <a:lvl6pPr marL="457200" algn="l" defTabSz="608013" rtl="0" fontAlgn="base">
        <a:spcBef>
          <a:spcPct val="0"/>
        </a:spcBef>
        <a:spcAft>
          <a:spcPct val="0"/>
        </a:spcAft>
        <a:defRPr sz="3000">
          <a:solidFill>
            <a:srgbClr val="001934"/>
          </a:solidFill>
          <a:latin typeface="Lubalin Demi for IBM" pitchFamily="1" charset="0"/>
          <a:ea typeface="Lubalin Demi for IBM" pitchFamily="1" charset="0"/>
          <a:cs typeface="Lubalin Demi for IBM" pitchFamily="1" charset="0"/>
        </a:defRPr>
      </a:lvl6pPr>
      <a:lvl7pPr marL="914400" algn="l" defTabSz="608013" rtl="0" fontAlgn="base">
        <a:spcBef>
          <a:spcPct val="0"/>
        </a:spcBef>
        <a:spcAft>
          <a:spcPct val="0"/>
        </a:spcAft>
        <a:defRPr sz="3000">
          <a:solidFill>
            <a:srgbClr val="001934"/>
          </a:solidFill>
          <a:latin typeface="Lubalin Demi for IBM" pitchFamily="1" charset="0"/>
          <a:ea typeface="Lubalin Demi for IBM" pitchFamily="1" charset="0"/>
          <a:cs typeface="Lubalin Demi for IBM" pitchFamily="1" charset="0"/>
        </a:defRPr>
      </a:lvl7pPr>
      <a:lvl8pPr marL="1371600" algn="l" defTabSz="608013" rtl="0" fontAlgn="base">
        <a:spcBef>
          <a:spcPct val="0"/>
        </a:spcBef>
        <a:spcAft>
          <a:spcPct val="0"/>
        </a:spcAft>
        <a:defRPr sz="3000">
          <a:solidFill>
            <a:srgbClr val="001934"/>
          </a:solidFill>
          <a:latin typeface="Lubalin Demi for IBM" pitchFamily="1" charset="0"/>
          <a:ea typeface="Lubalin Demi for IBM" pitchFamily="1" charset="0"/>
          <a:cs typeface="Lubalin Demi for IBM" pitchFamily="1" charset="0"/>
        </a:defRPr>
      </a:lvl8pPr>
      <a:lvl9pPr marL="1828800" algn="l" defTabSz="608013" rtl="0" fontAlgn="base">
        <a:spcBef>
          <a:spcPct val="0"/>
        </a:spcBef>
        <a:spcAft>
          <a:spcPct val="0"/>
        </a:spcAft>
        <a:defRPr sz="3000">
          <a:solidFill>
            <a:srgbClr val="001934"/>
          </a:solidFill>
          <a:latin typeface="Lubalin Demi for IBM" pitchFamily="1" charset="0"/>
          <a:ea typeface="Lubalin Demi for IBM" pitchFamily="1" charset="0"/>
          <a:cs typeface="Lubalin Demi for IBM" pitchFamily="1" charset="0"/>
        </a:defRPr>
      </a:lvl9pPr>
    </p:titleStyle>
    <p:bodyStyle>
      <a:lvl1pPr marL="125413" algn="l" defTabSz="608013" rtl="0" eaLnBrk="0" fontAlgn="base" hangingPunct="0">
        <a:lnSpc>
          <a:spcPts val="1163"/>
        </a:lnSpc>
        <a:spcBef>
          <a:spcPct val="0"/>
        </a:spcBef>
        <a:spcAft>
          <a:spcPct val="0"/>
        </a:spcAft>
        <a:buClr>
          <a:srgbClr val="00B2EF"/>
        </a:buClr>
        <a:buFont typeface="Wingdings" panose="05000000000000000000" pitchFamily="2" charset="2"/>
        <a:defRPr sz="1000" kern="1200">
          <a:solidFill>
            <a:srgbClr val="00B2EF"/>
          </a:solidFill>
          <a:latin typeface="Lubalin Demi for IBM"/>
          <a:ea typeface="Lubalin Demi for IBM" pitchFamily="1" charset="0"/>
          <a:cs typeface="Lubalin Demi for IBM"/>
        </a:defRPr>
      </a:lvl1pPr>
      <a:lvl2pPr marL="125413" indent="-125413" algn="l" defTabSz="608013" rtl="0" eaLnBrk="0" fontAlgn="base" hangingPunct="0">
        <a:lnSpc>
          <a:spcPts val="1163"/>
        </a:lnSpc>
        <a:spcBef>
          <a:spcPts val="588"/>
        </a:spcBef>
        <a:spcAft>
          <a:spcPct val="0"/>
        </a:spcAft>
        <a:buClr>
          <a:srgbClr val="00B2EF"/>
        </a:buClr>
        <a:buSzPct val="100000"/>
        <a:buFont typeface="Wingdings" panose="05000000000000000000" pitchFamily="2" charset="2"/>
        <a:buChar char="§"/>
        <a:defRPr sz="1000" kern="1200">
          <a:solidFill>
            <a:srgbClr val="001934"/>
          </a:solidFill>
          <a:latin typeface="Lubalin Book for IBM"/>
          <a:ea typeface="Lubalin Book for IBM" pitchFamily="1" charset="0"/>
          <a:cs typeface="Lubalin Book for IBM"/>
        </a:defRPr>
      </a:lvl2pPr>
      <a:lvl3pPr marL="125413" algn="l" defTabSz="608013" rtl="0" eaLnBrk="0" fontAlgn="base" hangingPunct="0">
        <a:lnSpc>
          <a:spcPts val="1163"/>
        </a:lnSpc>
        <a:spcBef>
          <a:spcPct val="0"/>
        </a:spcBef>
        <a:spcAft>
          <a:spcPct val="0"/>
        </a:spcAft>
        <a:buFont typeface="Arial" panose="020B0604020202020204" pitchFamily="34" charset="0"/>
        <a:defRPr sz="900" kern="1200">
          <a:solidFill>
            <a:srgbClr val="001934"/>
          </a:solidFill>
          <a:latin typeface="HelvNeue Roman for IBM"/>
          <a:ea typeface="HelvNeue Roman for IBM" pitchFamily="1" charset="0"/>
          <a:cs typeface="HelvNeue Roman for IBM"/>
        </a:defRPr>
      </a:lvl3pPr>
      <a:lvl4pPr marL="379413" indent="-379413" algn="l" defTabSz="608013" rtl="0" eaLnBrk="0" fontAlgn="base" hangingPunct="0">
        <a:lnSpc>
          <a:spcPts val="1163"/>
        </a:lnSpc>
        <a:spcBef>
          <a:spcPts val="588"/>
        </a:spcBef>
        <a:spcAft>
          <a:spcPct val="0"/>
        </a:spcAft>
        <a:buFont typeface="Arial" panose="020B0604020202020204" pitchFamily="34" charset="0"/>
        <a:tabLst>
          <a:tab pos="295275" algn="r"/>
        </a:tabLst>
        <a:defRPr sz="1000" kern="1200">
          <a:solidFill>
            <a:srgbClr val="001934"/>
          </a:solidFill>
          <a:latin typeface="Arial"/>
          <a:ea typeface="+mn-ea"/>
          <a:cs typeface="Arial"/>
        </a:defRPr>
      </a:lvl4pPr>
      <a:lvl5pPr marL="506413" indent="-506413" algn="l" defTabSz="608013" rtl="0" eaLnBrk="0" fontAlgn="base" hangingPunct="0">
        <a:lnSpc>
          <a:spcPts val="1163"/>
        </a:lnSpc>
        <a:spcBef>
          <a:spcPct val="0"/>
        </a:spcBef>
        <a:spcAft>
          <a:spcPct val="0"/>
        </a:spcAft>
        <a:buFont typeface="Arial" panose="020B0604020202020204" pitchFamily="34" charset="0"/>
        <a:tabLst>
          <a:tab pos="295275" algn="r"/>
        </a:tabLst>
        <a:defRPr sz="1000" kern="1200">
          <a:solidFill>
            <a:srgbClr val="001934"/>
          </a:solidFill>
          <a:latin typeface="Arial"/>
          <a:ea typeface="+mn-ea"/>
          <a:cs typeface="Arial"/>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17" kern="1200">
          <a:solidFill>
            <a:schemeClr val="tx1"/>
          </a:solidFill>
          <a:latin typeface="+mn-lt"/>
          <a:ea typeface="+mn-ea"/>
          <a:cs typeface="+mn-cs"/>
        </a:defRPr>
      </a:lvl1pPr>
      <a:lvl2pPr marL="609576" algn="l" defTabSz="609576" rtl="0" eaLnBrk="1" latinLnBrk="0" hangingPunct="1">
        <a:defRPr sz="2417" kern="1200">
          <a:solidFill>
            <a:schemeClr val="tx1"/>
          </a:solidFill>
          <a:latin typeface="+mn-lt"/>
          <a:ea typeface="+mn-ea"/>
          <a:cs typeface="+mn-cs"/>
        </a:defRPr>
      </a:lvl2pPr>
      <a:lvl3pPr marL="1219151" algn="l" defTabSz="609576" rtl="0" eaLnBrk="1" latinLnBrk="0" hangingPunct="1">
        <a:defRPr sz="2417" kern="1200">
          <a:solidFill>
            <a:schemeClr val="tx1"/>
          </a:solidFill>
          <a:latin typeface="+mn-lt"/>
          <a:ea typeface="+mn-ea"/>
          <a:cs typeface="+mn-cs"/>
        </a:defRPr>
      </a:lvl3pPr>
      <a:lvl4pPr marL="1828727" algn="l" defTabSz="609576" rtl="0" eaLnBrk="1" latinLnBrk="0" hangingPunct="1">
        <a:defRPr sz="2417" kern="1200">
          <a:solidFill>
            <a:schemeClr val="tx1"/>
          </a:solidFill>
          <a:latin typeface="+mn-lt"/>
          <a:ea typeface="+mn-ea"/>
          <a:cs typeface="+mn-cs"/>
        </a:defRPr>
      </a:lvl4pPr>
      <a:lvl5pPr marL="2438302" algn="l" defTabSz="609576" rtl="0" eaLnBrk="1" latinLnBrk="0" hangingPunct="1">
        <a:defRPr sz="2417" kern="1200">
          <a:solidFill>
            <a:schemeClr val="tx1"/>
          </a:solidFill>
          <a:latin typeface="+mn-lt"/>
          <a:ea typeface="+mn-ea"/>
          <a:cs typeface="+mn-cs"/>
        </a:defRPr>
      </a:lvl5pPr>
      <a:lvl6pPr marL="3047878" algn="l" defTabSz="609576" rtl="0" eaLnBrk="1" latinLnBrk="0" hangingPunct="1">
        <a:defRPr sz="2417" kern="1200">
          <a:solidFill>
            <a:schemeClr val="tx1"/>
          </a:solidFill>
          <a:latin typeface="+mn-lt"/>
          <a:ea typeface="+mn-ea"/>
          <a:cs typeface="+mn-cs"/>
        </a:defRPr>
      </a:lvl6pPr>
      <a:lvl7pPr marL="3657454" algn="l" defTabSz="609576" rtl="0" eaLnBrk="1" latinLnBrk="0" hangingPunct="1">
        <a:defRPr sz="2417" kern="1200">
          <a:solidFill>
            <a:schemeClr val="tx1"/>
          </a:solidFill>
          <a:latin typeface="+mn-lt"/>
          <a:ea typeface="+mn-ea"/>
          <a:cs typeface="+mn-cs"/>
        </a:defRPr>
      </a:lvl7pPr>
      <a:lvl8pPr marL="4267029" algn="l" defTabSz="609576" rtl="0" eaLnBrk="1" latinLnBrk="0" hangingPunct="1">
        <a:defRPr sz="2417" kern="1200">
          <a:solidFill>
            <a:schemeClr val="tx1"/>
          </a:solidFill>
          <a:latin typeface="+mn-lt"/>
          <a:ea typeface="+mn-ea"/>
          <a:cs typeface="+mn-cs"/>
        </a:defRPr>
      </a:lvl8pPr>
      <a:lvl9pPr marL="4876605" algn="l" defTabSz="609576" rtl="0" eaLnBrk="1" latinLnBrk="0" hangingPunct="1">
        <a:defRPr sz="241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71A2CB-9339-4883-B291-43B22D075F8D}" type="datetimeFigureOut">
              <a:rPr lang="en-US" smtClean="0"/>
              <a:t>6/17/2021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1D6E4-313D-455A-BCBA-A5F7A5524627}" type="slidenum">
              <a:rPr lang="en-US" smtClean="0"/>
              <a:t>‹#›</a:t>
            </a:fld>
            <a:endParaRPr lang="en-US"/>
          </a:p>
        </p:txBody>
      </p:sp>
    </p:spTree>
    <p:extLst>
      <p:ext uri="{BB962C8B-B14F-4D97-AF65-F5344CB8AC3E}">
        <p14:creationId xmlns:p14="http://schemas.microsoft.com/office/powerpoint/2010/main" val="3073650053"/>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71.xml"/><Relationship Id="rId1" Type="http://schemas.openxmlformats.org/officeDocument/2006/relationships/tags" Target="../tags/tag1.xml"/><Relationship Id="rId5" Type="http://schemas.openxmlformats.org/officeDocument/2006/relationships/image" Target="../media/image72.gif"/><Relationship Id="rId4" Type="http://schemas.openxmlformats.org/officeDocument/2006/relationships/image" Target="../media/image7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3" Type="http://schemas.openxmlformats.org/officeDocument/2006/relationships/hyperlink" Target="https://www.diffbot.com/" TargetMode="External"/><Relationship Id="rId2" Type="http://schemas.openxmlformats.org/officeDocument/2006/relationships/hyperlink" Target="https://globalsymbols.com/" TargetMode="External"/><Relationship Id="rId1" Type="http://schemas.openxmlformats.org/officeDocument/2006/relationships/slideLayout" Target="../slideLayouts/slideLayout72.xml"/><Relationship Id="rId6" Type="http://schemas.openxmlformats.org/officeDocument/2006/relationships/hyperlink" Target="https://fizz.studio/" TargetMode="External"/><Relationship Id="rId5" Type="http://schemas.openxmlformats.org/officeDocument/2006/relationships/hyperlink" Target="https://openai.com/" TargetMode="External"/><Relationship Id="rId4" Type="http://schemas.openxmlformats.org/officeDocument/2006/relationships/hyperlink" Target="https://developer.twitter.com/en/products/twitter-api/academic-research"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easytext.ai/" TargetMode="External"/><Relationship Id="rId7" Type="http://schemas.openxmlformats.org/officeDocument/2006/relationships/image" Target="../media/image98.png"/><Relationship Id="rId2" Type="http://schemas.openxmlformats.org/officeDocument/2006/relationships/hyperlink" Target="https://easycovid19.org/" TargetMode="External"/><Relationship Id="rId1" Type="http://schemas.openxmlformats.org/officeDocument/2006/relationships/slideLayout" Target="../slideLayouts/slideLayout74.xml"/><Relationship Id="rId6" Type="http://schemas.openxmlformats.org/officeDocument/2006/relationships/image" Target="../media/image97.png"/><Relationship Id="rId5" Type="http://schemas.openxmlformats.org/officeDocument/2006/relationships/hyperlink" Target="http://bit.ly/WebSci2021" TargetMode="External"/><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2.xml"/><Relationship Id="rId1" Type="http://schemas.openxmlformats.org/officeDocument/2006/relationships/tags" Target="../tags/tag3.xml"/><Relationship Id="rId4" Type="http://schemas.openxmlformats.org/officeDocument/2006/relationships/hyperlink" Target="https://www.who.int/docs/default-source/coronaviruse/covid-strategy-update-14april2020.pdf"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cerner.com/covid-19/predictive-models/reopening-projections" TargetMode="External"/><Relationship Id="rId2" Type="http://schemas.openxmlformats.org/officeDocument/2006/relationships/notesSlide" Target="../notesSlides/notesSlide4.xml"/><Relationship Id="rId1" Type="http://schemas.openxmlformats.org/officeDocument/2006/relationships/slideLayout" Target="../slideLayouts/slideLayout74.xml"/><Relationship Id="rId5" Type="http://schemas.openxmlformats.org/officeDocument/2006/relationships/image" Target="../media/image91.PN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97B82-1DC7-4447-B6CF-2CF42BDB323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049" y="5295929"/>
            <a:ext cx="1317287" cy="1317287"/>
          </a:xfrm>
          <a:prstGeom prst="rect">
            <a:avLst/>
          </a:prstGeom>
        </p:spPr>
      </p:pic>
      <p:pic>
        <p:nvPicPr>
          <p:cNvPr id="8" name="Picture 7">
            <a:extLst>
              <a:ext uri="{FF2B5EF4-FFF2-40B4-BE49-F238E27FC236}">
                <a16:creationId xmlns:a16="http://schemas.microsoft.com/office/drawing/2014/main" id="{5F58A1FF-9E69-49C8-8C21-A004AEF02AE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5406" y="4149431"/>
            <a:ext cx="1352574" cy="901716"/>
          </a:xfrm>
          <a:prstGeom prst="rect">
            <a:avLst/>
          </a:prstGeom>
        </p:spPr>
      </p:pic>
      <p:pic>
        <p:nvPicPr>
          <p:cNvPr id="6" name="Picture 5" descr="UMass Medical School">
            <a:extLst>
              <a:ext uri="{FF2B5EF4-FFF2-40B4-BE49-F238E27FC236}">
                <a16:creationId xmlns:a16="http://schemas.microsoft.com/office/drawing/2014/main" id="{E9037C54-4209-4482-952B-419D4EEC9F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708" y="2490881"/>
            <a:ext cx="1009970" cy="1305996"/>
          </a:xfrm>
          <a:prstGeom prst="rect">
            <a:avLst/>
          </a:prstGeom>
        </p:spPr>
      </p:pic>
      <p:sp>
        <p:nvSpPr>
          <p:cNvPr id="3" name="Subtitle 2">
            <a:extLst>
              <a:ext uri="{FF2B5EF4-FFF2-40B4-BE49-F238E27FC236}">
                <a16:creationId xmlns:a16="http://schemas.microsoft.com/office/drawing/2014/main" id="{0A5DE94C-B101-4BD0-9FB3-C833DC51B436}"/>
              </a:ext>
            </a:extLst>
          </p:cNvPr>
          <p:cNvSpPr>
            <a:spLocks noGrp="1"/>
          </p:cNvSpPr>
          <p:nvPr>
            <p:ph type="subTitle" idx="1"/>
          </p:nvPr>
        </p:nvSpPr>
        <p:spPr>
          <a:xfrm>
            <a:off x="0" y="1654214"/>
            <a:ext cx="12192000" cy="5203785"/>
          </a:xfrm>
        </p:spPr>
        <p:txBody>
          <a:bodyPr>
            <a:noAutofit/>
          </a:bodyPr>
          <a:lstStyle/>
          <a:p>
            <a:r>
              <a:rPr lang="en-US" sz="4400" b="1" dirty="0"/>
              <a:t>John Rochford</a:t>
            </a:r>
          </a:p>
          <a:p>
            <a:endParaRPr lang="en-US" sz="1000" b="1" dirty="0"/>
          </a:p>
          <a:p>
            <a:r>
              <a:rPr lang="en-US" sz="3600" dirty="0"/>
              <a:t>Program Director &amp; Faculty Member</a:t>
            </a:r>
          </a:p>
          <a:p>
            <a:r>
              <a:rPr lang="en-US" sz="3600" dirty="0"/>
              <a:t>Eunice Kennedy Shriver Center</a:t>
            </a:r>
          </a:p>
          <a:p>
            <a:endParaRPr lang="en-US" sz="1000" dirty="0"/>
          </a:p>
          <a:p>
            <a:r>
              <a:rPr lang="en-US" sz="3600" dirty="0"/>
              <a:t>Invited Expert</a:t>
            </a:r>
          </a:p>
          <a:p>
            <a:r>
              <a:rPr lang="en-US" sz="3600" dirty="0"/>
              <a:t>World Wide Web Consortium</a:t>
            </a:r>
          </a:p>
          <a:p>
            <a:endParaRPr lang="en-US" sz="1000" dirty="0"/>
          </a:p>
          <a:p>
            <a:r>
              <a:rPr lang="en-US" sz="3600" dirty="0"/>
              <a:t>American Expert Speaker</a:t>
            </a:r>
          </a:p>
          <a:p>
            <a:r>
              <a:rPr lang="en-US" sz="3600" dirty="0"/>
              <a:t>U.S. State Department</a:t>
            </a:r>
          </a:p>
        </p:txBody>
      </p:sp>
      <p:sp>
        <p:nvSpPr>
          <p:cNvPr id="2" name="Title 1">
            <a:extLst>
              <a:ext uri="{FF2B5EF4-FFF2-40B4-BE49-F238E27FC236}">
                <a16:creationId xmlns:a16="http://schemas.microsoft.com/office/drawing/2014/main" id="{2008D7E4-81F4-431A-90CE-855B784B6C60}"/>
              </a:ext>
            </a:extLst>
          </p:cNvPr>
          <p:cNvSpPr>
            <a:spLocks noGrp="1"/>
          </p:cNvSpPr>
          <p:nvPr>
            <p:ph type="ctrTitle"/>
          </p:nvPr>
        </p:nvSpPr>
        <p:spPr>
          <a:xfrm>
            <a:off x="-1" y="0"/>
            <a:ext cx="12191999" cy="1654214"/>
          </a:xfrm>
        </p:spPr>
        <p:txBody>
          <a:bodyPr anchor="t" anchorCtr="0">
            <a:normAutofit fontScale="90000"/>
          </a:bodyPr>
          <a:lstStyle/>
          <a:p>
            <a:r>
              <a:rPr lang="en-US" b="1" dirty="0"/>
              <a:t>Using AI and Crowdsourcing to Simplify COVID-19 Info Worldwide</a:t>
            </a:r>
          </a:p>
        </p:txBody>
      </p:sp>
    </p:spTree>
    <p:custDataLst>
      <p:tags r:id="rId1"/>
    </p:custDataLst>
    <p:extLst>
      <p:ext uri="{BB962C8B-B14F-4D97-AF65-F5344CB8AC3E}">
        <p14:creationId xmlns:p14="http://schemas.microsoft.com/office/powerpoint/2010/main" val="3466840436"/>
      </p:ext>
    </p:extLst>
  </p:cSld>
  <p:clrMapOvr>
    <a:masterClrMapping/>
  </p:clrMapOvr>
  <mc:AlternateContent xmlns:mc="http://schemas.openxmlformats.org/markup-compatibility/2006" xmlns:p14="http://schemas.microsoft.com/office/powerpoint/2010/main">
    <mc:Choice Requires="p14">
      <p:transition spd="slow" p14:dur="2000" advTm="27105"/>
    </mc:Choice>
    <mc:Fallback xmlns="">
      <p:transition spd="slow" advTm="271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2424"/>
          </a:xfrm>
        </p:spPr>
        <p:txBody>
          <a:bodyPr/>
          <a:lstStyle/>
          <a:p>
            <a:pPr algn="ctr"/>
            <a:r>
              <a:rPr lang="en-US" b="1" dirty="0"/>
              <a:t>Crowdsourcing Introduction Page</a:t>
            </a:r>
          </a:p>
        </p:txBody>
      </p:sp>
      <p:sp>
        <p:nvSpPr>
          <p:cNvPr id="3" name="Content Placeholder 2"/>
          <p:cNvSpPr>
            <a:spLocks noGrp="1"/>
          </p:cNvSpPr>
          <p:nvPr>
            <p:ph idx="1"/>
          </p:nvPr>
        </p:nvSpPr>
        <p:spPr>
          <a:xfrm>
            <a:off x="0" y="1070043"/>
            <a:ext cx="12402766" cy="5787956"/>
          </a:xfrm>
        </p:spPr>
        <p:txBody>
          <a:bodyPr>
            <a:noAutofit/>
          </a:bodyPr>
          <a:lstStyle/>
          <a:p>
            <a:pPr marL="0" indent="0">
              <a:buNone/>
            </a:pPr>
            <a:r>
              <a:rPr lang="en-US" sz="4400" dirty="0"/>
              <a:t>Please simplify as many COVID-19 terms as you can.</a:t>
            </a:r>
          </a:p>
          <a:p>
            <a:pPr lvl="1"/>
            <a:r>
              <a:rPr lang="en-US" sz="4400" dirty="0"/>
              <a:t>Think about how:</a:t>
            </a:r>
          </a:p>
          <a:p>
            <a:pPr lvl="1"/>
            <a:r>
              <a:rPr lang="en-US" sz="4400" dirty="0"/>
              <a:t>you would explain the term to a child.</a:t>
            </a:r>
          </a:p>
          <a:p>
            <a:pPr lvl="1"/>
            <a:r>
              <a:rPr lang="en-US" sz="4400" dirty="0"/>
              <a:t>your version would replace the term in a sentence.</a:t>
            </a:r>
          </a:p>
          <a:p>
            <a:pPr marL="0" indent="0">
              <a:buNone/>
            </a:pPr>
            <a:r>
              <a:rPr lang="en-US" sz="4400" dirty="0"/>
              <a:t>Examples:</a:t>
            </a:r>
          </a:p>
          <a:p>
            <a:pPr lvl="1"/>
            <a:r>
              <a:rPr lang="en-US" sz="4400" dirty="0"/>
              <a:t>"people with COVID-19" not "confirmed cases"</a:t>
            </a:r>
          </a:p>
          <a:p>
            <a:pPr lvl="1"/>
            <a:r>
              <a:rPr lang="en-US" sz="4400" dirty="0"/>
              <a:t>"stay safe at home" not "quarantine"</a:t>
            </a:r>
          </a:p>
        </p:txBody>
      </p:sp>
    </p:spTree>
    <p:custDataLst>
      <p:tags r:id="rId1"/>
    </p:custDataLst>
    <p:extLst>
      <p:ext uri="{BB962C8B-B14F-4D97-AF65-F5344CB8AC3E}">
        <p14:creationId xmlns:p14="http://schemas.microsoft.com/office/powerpoint/2010/main" val="1594696761"/>
      </p:ext>
    </p:extLst>
  </p:cSld>
  <p:clrMapOvr>
    <a:masterClrMapping/>
  </p:clrMapOvr>
  <mc:AlternateContent xmlns:mc="http://schemas.openxmlformats.org/markup-compatibility/2006" xmlns:p14="http://schemas.microsoft.com/office/powerpoint/2010/main">
    <mc:Choice Requires="p14">
      <p:transition spd="slow" p14:dur="2000" advTm="12318"/>
    </mc:Choice>
    <mc:Fallback xmlns="">
      <p:transition spd="slow" advTm="12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ord to simplify: Hand hygiene. User Simplification: washing hands. Definition: A key strategy for slowing the spread of COVID-19. Washing hands with soap and water for at least 20 seconds is one of the most important steps to take to protect against COVID-19 and many other diseases.">
            <a:extLst>
              <a:ext uri="{FF2B5EF4-FFF2-40B4-BE49-F238E27FC236}">
                <a16:creationId xmlns:a16="http://schemas.microsoft.com/office/drawing/2014/main" id="{DBAA9F5F-4452-41DE-BDE0-8118D7EFC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678" y="843280"/>
            <a:ext cx="11302334" cy="6014719"/>
          </a:xfrm>
          <a:prstGeom prst="rect">
            <a:avLst/>
          </a:prstGeom>
        </p:spPr>
      </p:pic>
      <p:sp>
        <p:nvSpPr>
          <p:cNvPr id="3" name="Content Placeholder 2">
            <a:extLst>
              <a:ext uri="{FF2B5EF4-FFF2-40B4-BE49-F238E27FC236}">
                <a16:creationId xmlns:a16="http://schemas.microsoft.com/office/drawing/2014/main" id="{DA86C93D-12E9-4FCF-933B-F8BF2044E636}"/>
              </a:ext>
            </a:extLst>
          </p:cNvPr>
          <p:cNvSpPr>
            <a:spLocks noGrp="1"/>
          </p:cNvSpPr>
          <p:nvPr>
            <p:ph type="subTitle" idx="1"/>
          </p:nvPr>
        </p:nvSpPr>
        <p:spPr>
          <a:xfrm>
            <a:off x="0" y="843280"/>
            <a:ext cx="12334240" cy="6167120"/>
          </a:xfrm>
        </p:spPr>
        <p:txBody>
          <a:bodyPr>
            <a:normAutofit/>
          </a:bodyPr>
          <a:lstStyle/>
          <a:p>
            <a:pPr marL="0" indent="0">
              <a:buNone/>
            </a:pPr>
            <a:r>
              <a:rPr lang="en-US" sz="4000" b="1" dirty="0">
                <a:latin typeface="Times New Roman" panose="02020603050405020304" pitchFamily="18" charset="0"/>
                <a:ea typeface="Times New Roman" panose="02020603050405020304" pitchFamily="18" charset="0"/>
              </a:rPr>
              <a:t> </a:t>
            </a:r>
            <a:endParaRPr lang="en-US" sz="4000" dirty="0"/>
          </a:p>
        </p:txBody>
      </p:sp>
      <p:sp>
        <p:nvSpPr>
          <p:cNvPr id="2" name="Title 1">
            <a:extLst>
              <a:ext uri="{FF2B5EF4-FFF2-40B4-BE49-F238E27FC236}">
                <a16:creationId xmlns:a16="http://schemas.microsoft.com/office/drawing/2014/main" id="{E1E2B047-7EDB-4644-A629-076BC6FAB123}"/>
              </a:ext>
            </a:extLst>
          </p:cNvPr>
          <p:cNvSpPr>
            <a:spLocks noGrp="1"/>
          </p:cNvSpPr>
          <p:nvPr>
            <p:ph type="ctrTitle"/>
          </p:nvPr>
        </p:nvSpPr>
        <p:spPr>
          <a:xfrm>
            <a:off x="0" y="1"/>
            <a:ext cx="12192000" cy="843279"/>
          </a:xfrm>
        </p:spPr>
        <p:txBody>
          <a:bodyPr>
            <a:normAutofit/>
          </a:bodyPr>
          <a:lstStyle/>
          <a:p>
            <a:pPr algn="ctr"/>
            <a:r>
              <a:rPr lang="en-US" sz="4400" b="1" dirty="0"/>
              <a:t>Crowdsourcing Example</a:t>
            </a:r>
          </a:p>
        </p:txBody>
      </p:sp>
    </p:spTree>
    <p:extLst>
      <p:ext uri="{BB962C8B-B14F-4D97-AF65-F5344CB8AC3E}">
        <p14:creationId xmlns:p14="http://schemas.microsoft.com/office/powerpoint/2010/main" val="195017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sabilityInfo.org home page: We help people with disabilities find information they need.">
            <a:extLst>
              <a:ext uri="{FF2B5EF4-FFF2-40B4-BE49-F238E27FC236}">
                <a16:creationId xmlns:a16="http://schemas.microsoft.com/office/drawing/2014/main" id="{6B1EF008-0293-4688-BBFD-5396CB92F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983" y="986128"/>
            <a:ext cx="5762017" cy="2535286"/>
          </a:xfrm>
          <a:prstGeom prst="rect">
            <a:avLst/>
          </a:prstGeom>
        </p:spPr>
      </p:pic>
      <p:sp>
        <p:nvSpPr>
          <p:cNvPr id="3" name="Content Placeholder 2">
            <a:extLst>
              <a:ext uri="{FF2B5EF4-FFF2-40B4-BE49-F238E27FC236}">
                <a16:creationId xmlns:a16="http://schemas.microsoft.com/office/drawing/2014/main" id="{D0C44A60-EF8B-4527-A992-2FE0495E1298}"/>
              </a:ext>
            </a:extLst>
          </p:cNvPr>
          <p:cNvSpPr>
            <a:spLocks noGrp="1"/>
          </p:cNvSpPr>
          <p:nvPr>
            <p:ph idx="1"/>
          </p:nvPr>
        </p:nvSpPr>
        <p:spPr>
          <a:xfrm>
            <a:off x="-87549" y="739302"/>
            <a:ext cx="12279549" cy="6118698"/>
          </a:xfrm>
        </p:spPr>
        <p:txBody>
          <a:bodyPr>
            <a:normAutofit/>
          </a:bodyPr>
          <a:lstStyle/>
          <a:p>
            <a:endParaRPr lang="en-US" sz="3200" dirty="0"/>
          </a:p>
          <a:p>
            <a:r>
              <a:rPr lang="en-US" sz="3200" dirty="0"/>
              <a:t>Stage 1/Pilot: Massachusetts</a:t>
            </a:r>
          </a:p>
          <a:p>
            <a:endParaRPr lang="en-US" sz="3200" dirty="0"/>
          </a:p>
          <a:p>
            <a:r>
              <a:rPr lang="en-US" sz="3200" dirty="0"/>
              <a:t>Augment DisabilityInfo.org with:</a:t>
            </a:r>
          </a:p>
          <a:p>
            <a:pPr lvl="1"/>
            <a:r>
              <a:rPr lang="en-US" sz="3200" dirty="0"/>
              <a:t>easy-to-understand COVID-19 text</a:t>
            </a:r>
          </a:p>
          <a:p>
            <a:pPr lvl="1"/>
            <a:r>
              <a:rPr lang="en-US" sz="3200" dirty="0"/>
              <a:t>accessible test- and vaccine finders</a:t>
            </a:r>
          </a:p>
          <a:p>
            <a:pPr lvl="1"/>
            <a:endParaRPr lang="en-US" sz="3200" dirty="0"/>
          </a:p>
          <a:p>
            <a:r>
              <a:rPr lang="en-US" sz="3200" dirty="0"/>
              <a:t>Stage 2: All U.S. states</a:t>
            </a:r>
          </a:p>
          <a:p>
            <a:r>
              <a:rPr lang="en-US" sz="3200" dirty="0"/>
              <a:t>Stage 3: 18 native-English speaking countries</a:t>
            </a:r>
          </a:p>
          <a:p>
            <a:r>
              <a:rPr lang="en-US" sz="3200" dirty="0"/>
              <a:t>Stage 4: 21 native-Spanish speaking countries</a:t>
            </a:r>
          </a:p>
          <a:p>
            <a:r>
              <a:rPr lang="en-US" sz="3200" dirty="0"/>
              <a:t>Stage 5: All countries, official languages</a:t>
            </a:r>
          </a:p>
        </p:txBody>
      </p:sp>
      <p:sp>
        <p:nvSpPr>
          <p:cNvPr id="2" name="Title 1">
            <a:extLst>
              <a:ext uri="{FF2B5EF4-FFF2-40B4-BE49-F238E27FC236}">
                <a16:creationId xmlns:a16="http://schemas.microsoft.com/office/drawing/2014/main" id="{8E2F8E6E-7AF4-462A-BF3F-125822A5A9A0}"/>
              </a:ext>
            </a:extLst>
          </p:cNvPr>
          <p:cNvSpPr>
            <a:spLocks noGrp="1"/>
          </p:cNvSpPr>
          <p:nvPr>
            <p:ph type="title"/>
          </p:nvPr>
        </p:nvSpPr>
        <p:spPr>
          <a:xfrm>
            <a:off x="0" y="1"/>
            <a:ext cx="12192000" cy="739301"/>
          </a:xfrm>
        </p:spPr>
        <p:txBody>
          <a:bodyPr/>
          <a:lstStyle/>
          <a:p>
            <a:pPr algn="ctr"/>
            <a:r>
              <a:rPr lang="en-US" b="1" dirty="0"/>
              <a:t>EasyCOVID-19 Project Stages</a:t>
            </a:r>
          </a:p>
        </p:txBody>
      </p:sp>
    </p:spTree>
    <p:extLst>
      <p:ext uri="{BB962C8B-B14F-4D97-AF65-F5344CB8AC3E}">
        <p14:creationId xmlns:p14="http://schemas.microsoft.com/office/powerpoint/2010/main" val="61213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5DFE-5B37-41B4-B70B-C045CD6BE6A8}"/>
              </a:ext>
            </a:extLst>
          </p:cNvPr>
          <p:cNvSpPr>
            <a:spLocks noGrp="1"/>
          </p:cNvSpPr>
          <p:nvPr>
            <p:ph type="title"/>
          </p:nvPr>
        </p:nvSpPr>
        <p:spPr>
          <a:xfrm>
            <a:off x="0" y="1"/>
            <a:ext cx="12192000" cy="768484"/>
          </a:xfrm>
        </p:spPr>
        <p:txBody>
          <a:bodyPr/>
          <a:lstStyle/>
          <a:p>
            <a:pPr algn="ctr"/>
            <a:r>
              <a:rPr lang="en-US" b="1" dirty="0"/>
              <a:t>EasyCOVID-19 Partners and Other Projects</a:t>
            </a:r>
          </a:p>
        </p:txBody>
      </p:sp>
      <p:sp>
        <p:nvSpPr>
          <p:cNvPr id="3" name="Content Placeholder 2">
            <a:extLst>
              <a:ext uri="{FF2B5EF4-FFF2-40B4-BE49-F238E27FC236}">
                <a16:creationId xmlns:a16="http://schemas.microsoft.com/office/drawing/2014/main" id="{8365FAAD-49A5-49EA-8149-49EC76692E44}"/>
              </a:ext>
            </a:extLst>
          </p:cNvPr>
          <p:cNvSpPr>
            <a:spLocks noGrp="1"/>
          </p:cNvSpPr>
          <p:nvPr>
            <p:ph idx="1"/>
          </p:nvPr>
        </p:nvSpPr>
        <p:spPr>
          <a:xfrm>
            <a:off x="0" y="1186774"/>
            <a:ext cx="12192000" cy="5671226"/>
          </a:xfrm>
        </p:spPr>
        <p:txBody>
          <a:bodyPr>
            <a:normAutofit fontScale="92500"/>
          </a:bodyPr>
          <a:lstStyle/>
          <a:p>
            <a:r>
              <a:rPr lang="en-US" sz="3200" dirty="0">
                <a:hlinkClick r:id="rId2"/>
              </a:rPr>
              <a:t>Global Symbols</a:t>
            </a:r>
            <a:r>
              <a:rPr lang="en-US" sz="3200" dirty="0"/>
              <a:t> </a:t>
            </a:r>
          </a:p>
          <a:p>
            <a:pPr lvl="1"/>
            <a:r>
              <a:rPr lang="en-US" sz="3200"/>
              <a:t>Create </a:t>
            </a:r>
            <a:r>
              <a:rPr lang="en-US" sz="3200" dirty="0"/>
              <a:t>symbols to aid </a:t>
            </a:r>
            <a:r>
              <a:rPr lang="en-US" sz="3200"/>
              <a:t>comprehension with </a:t>
            </a:r>
            <a:r>
              <a:rPr lang="en-US" sz="3200" dirty="0"/>
              <a:t>contextually relevant images.</a:t>
            </a:r>
          </a:p>
          <a:p>
            <a:r>
              <a:rPr lang="en-US" sz="3200" dirty="0">
                <a:hlinkClick r:id="rId3"/>
              </a:rPr>
              <a:t>Diffbot</a:t>
            </a:r>
            <a:endParaRPr lang="en-US" sz="3200" dirty="0"/>
          </a:p>
          <a:p>
            <a:pPr lvl="1"/>
            <a:r>
              <a:rPr lang="en-US" sz="3200" dirty="0"/>
              <a:t>Develop a knowledge graph to train our ML model and for the world.</a:t>
            </a:r>
          </a:p>
          <a:p>
            <a:r>
              <a:rPr lang="en-US" sz="3200" dirty="0">
                <a:hlinkClick r:id="rId4"/>
              </a:rPr>
              <a:t>Twitter Academic Research Network</a:t>
            </a:r>
            <a:r>
              <a:rPr lang="en-US" sz="3200" dirty="0"/>
              <a:t>.</a:t>
            </a:r>
          </a:p>
          <a:p>
            <a:pPr lvl="1"/>
            <a:r>
              <a:rPr lang="en-US" sz="3200" dirty="0"/>
              <a:t>Detect and notify local communities of outbreaks, new strains, clusters.</a:t>
            </a:r>
          </a:p>
          <a:p>
            <a:r>
              <a:rPr lang="en-US" sz="3200" dirty="0">
                <a:hlinkClick r:id="rId5"/>
              </a:rPr>
              <a:t>Open AI</a:t>
            </a:r>
            <a:endParaRPr lang="en-US" sz="3200" dirty="0"/>
          </a:p>
          <a:p>
            <a:pPr lvl="1"/>
            <a:r>
              <a:rPr lang="en-US" sz="3200" dirty="0"/>
              <a:t>Explore a tool that summarizes text to configurable reading-grade levels.</a:t>
            </a:r>
          </a:p>
          <a:p>
            <a:r>
              <a:rPr lang="en-US" sz="3200" dirty="0">
                <a:hlinkClick r:id="rId6"/>
              </a:rPr>
              <a:t>Fizz Studio</a:t>
            </a:r>
            <a:endParaRPr lang="en-US" sz="3200" dirty="0"/>
          </a:p>
          <a:p>
            <a:pPr lvl="1"/>
            <a:r>
              <a:rPr lang="en-US" sz="3200" dirty="0"/>
              <a:t>Create data-driven COVID-19 graphs accessible to the blind.</a:t>
            </a:r>
          </a:p>
          <a:p>
            <a:endParaRPr lang="en-US" dirty="0"/>
          </a:p>
          <a:p>
            <a:endParaRPr lang="en-US" dirty="0"/>
          </a:p>
          <a:p>
            <a:endParaRPr lang="en-US" dirty="0"/>
          </a:p>
        </p:txBody>
      </p:sp>
    </p:spTree>
    <p:extLst>
      <p:ext uri="{BB962C8B-B14F-4D97-AF65-F5344CB8AC3E}">
        <p14:creationId xmlns:p14="http://schemas.microsoft.com/office/powerpoint/2010/main" val="275603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30E1DF5-6E78-4F60-9CCD-8FF367A5120F}"/>
              </a:ext>
            </a:extLst>
          </p:cNvPr>
          <p:cNvSpPr>
            <a:spLocks noGrp="1"/>
          </p:cNvSpPr>
          <p:nvPr>
            <p:ph sz="half" idx="1"/>
          </p:nvPr>
        </p:nvSpPr>
        <p:spPr>
          <a:xfrm>
            <a:off x="0" y="862445"/>
            <a:ext cx="6019800" cy="5995554"/>
          </a:xfrm>
        </p:spPr>
        <p:txBody>
          <a:bodyPr/>
          <a:lstStyle/>
          <a:p>
            <a:pPr marL="0" indent="0" algn="ctr">
              <a:buNone/>
            </a:pPr>
            <a:r>
              <a:rPr lang="en-US" sz="4000" dirty="0"/>
              <a:t>Websites</a:t>
            </a:r>
          </a:p>
          <a:p>
            <a:endParaRPr lang="en-US" sz="2800" dirty="0">
              <a:hlinkClick r:id="rId2"/>
            </a:endParaRPr>
          </a:p>
          <a:p>
            <a:endParaRPr lang="en-US" dirty="0">
              <a:hlinkClick r:id="rId2"/>
            </a:endParaRPr>
          </a:p>
          <a:p>
            <a:endParaRPr lang="en-US" sz="2800" dirty="0">
              <a:hlinkClick r:id="rId2"/>
            </a:endParaRPr>
          </a:p>
          <a:p>
            <a:pPr marL="0" indent="0" algn="ctr">
              <a:buNone/>
            </a:pPr>
            <a:r>
              <a:rPr lang="en-US" sz="4400" dirty="0">
                <a:hlinkClick r:id="rId2"/>
              </a:rPr>
              <a:t>EasyCOVID-19.org</a:t>
            </a:r>
            <a:endParaRPr lang="en-US" sz="4400" dirty="0"/>
          </a:p>
          <a:p>
            <a:endParaRPr lang="en-US" sz="2800" dirty="0">
              <a:hlinkClick r:id="rId3"/>
            </a:endParaRPr>
          </a:p>
          <a:p>
            <a:endParaRPr lang="en-US" dirty="0">
              <a:hlinkClick r:id="rId3"/>
            </a:endParaRPr>
          </a:p>
          <a:p>
            <a:endParaRPr lang="en-US" sz="2800" dirty="0">
              <a:hlinkClick r:id="rId3"/>
            </a:endParaRPr>
          </a:p>
          <a:p>
            <a:endParaRPr lang="en-US" dirty="0">
              <a:hlinkClick r:id="rId3"/>
            </a:endParaRPr>
          </a:p>
          <a:p>
            <a:pPr marL="0" indent="0" algn="ctr">
              <a:buNone/>
            </a:pPr>
            <a:r>
              <a:rPr lang="en-US" sz="4400" dirty="0">
                <a:hlinkClick r:id="rId3"/>
              </a:rPr>
              <a:t>EasyText.AI</a:t>
            </a:r>
            <a:endParaRPr lang="en-US" sz="4400" dirty="0"/>
          </a:p>
          <a:p>
            <a:endParaRPr lang="en-US" sz="2800" dirty="0"/>
          </a:p>
          <a:p>
            <a:endParaRPr lang="en-US" sz="2800" dirty="0"/>
          </a:p>
          <a:p>
            <a:endParaRPr lang="en-US" dirty="0"/>
          </a:p>
        </p:txBody>
      </p:sp>
      <p:pic>
        <p:nvPicPr>
          <p:cNvPr id="15" name="Picture 14">
            <a:extLst>
              <a:ext uri="{FF2B5EF4-FFF2-40B4-BE49-F238E27FC236}">
                <a16:creationId xmlns:a16="http://schemas.microsoft.com/office/drawing/2014/main" id="{3BDBAD4D-9ED2-40BE-A0EF-FA563FEDF42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598" y="1955222"/>
            <a:ext cx="1905000" cy="1905000"/>
          </a:xfrm>
          <a:prstGeom prst="rect">
            <a:avLst/>
          </a:prstGeom>
        </p:spPr>
      </p:pic>
      <p:sp>
        <p:nvSpPr>
          <p:cNvPr id="7" name="Content Placeholder 6">
            <a:extLst>
              <a:ext uri="{FF2B5EF4-FFF2-40B4-BE49-F238E27FC236}">
                <a16:creationId xmlns:a16="http://schemas.microsoft.com/office/drawing/2014/main" id="{EACF1094-B1A7-414F-8726-2096C2A0EE91}"/>
              </a:ext>
            </a:extLst>
          </p:cNvPr>
          <p:cNvSpPr>
            <a:spLocks noGrp="1"/>
          </p:cNvSpPr>
          <p:nvPr>
            <p:ph sz="half" idx="2"/>
          </p:nvPr>
        </p:nvSpPr>
        <p:spPr>
          <a:xfrm>
            <a:off x="6172199" y="862445"/>
            <a:ext cx="6019799" cy="5995554"/>
          </a:xfrm>
        </p:spPr>
        <p:txBody>
          <a:bodyPr/>
          <a:lstStyle/>
          <a:p>
            <a:pPr marL="0" indent="0" algn="ctr">
              <a:buNone/>
            </a:pPr>
            <a:r>
              <a:rPr lang="en-US" sz="4000" dirty="0"/>
              <a:t>Presentation</a:t>
            </a:r>
          </a:p>
          <a:p>
            <a:endParaRPr lang="en-US" sz="2800" dirty="0">
              <a:hlinkClick r:id="rId5"/>
            </a:endParaRPr>
          </a:p>
          <a:p>
            <a:endParaRPr lang="en-US" dirty="0">
              <a:hlinkClick r:id="rId5"/>
            </a:endParaRPr>
          </a:p>
          <a:p>
            <a:endParaRPr lang="en-US" sz="2800" dirty="0">
              <a:hlinkClick r:id="rId5"/>
            </a:endParaRPr>
          </a:p>
          <a:p>
            <a:endParaRPr lang="en-US" dirty="0">
              <a:hlinkClick r:id="rId5"/>
            </a:endParaRPr>
          </a:p>
          <a:p>
            <a:endParaRPr lang="en-US" sz="2800" dirty="0">
              <a:hlinkClick r:id="rId5"/>
            </a:endParaRPr>
          </a:p>
          <a:p>
            <a:pPr marL="0" indent="0" algn="ctr">
              <a:buNone/>
            </a:pPr>
            <a:r>
              <a:rPr lang="en-US" sz="4400" dirty="0">
                <a:hlinkClick r:id="rId5"/>
              </a:rPr>
              <a:t>bit.ly/WebSci2021</a:t>
            </a:r>
            <a:endParaRPr lang="en-US" sz="4400" dirty="0"/>
          </a:p>
          <a:p>
            <a:endParaRPr lang="en-US" sz="2800" dirty="0"/>
          </a:p>
          <a:p>
            <a:endParaRPr lang="en-US" dirty="0"/>
          </a:p>
        </p:txBody>
      </p:sp>
      <p:pic>
        <p:nvPicPr>
          <p:cNvPr id="13" name="Picture 12">
            <a:extLst>
              <a:ext uri="{FF2B5EF4-FFF2-40B4-BE49-F238E27FC236}">
                <a16:creationId xmlns:a16="http://schemas.microsoft.com/office/drawing/2014/main" id="{7ED54B41-86DF-4E0A-AA70-B6D1F032A48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900" y="4130827"/>
            <a:ext cx="3600000" cy="1597861"/>
          </a:xfrm>
          <a:prstGeom prst="rect">
            <a:avLst/>
          </a:prstGeom>
        </p:spPr>
      </p:pic>
      <p:pic>
        <p:nvPicPr>
          <p:cNvPr id="8" name="Picture 7">
            <a:extLst>
              <a:ext uri="{FF2B5EF4-FFF2-40B4-BE49-F238E27FC236}">
                <a16:creationId xmlns:a16="http://schemas.microsoft.com/office/drawing/2014/main" id="{DEB715DB-EB85-4783-8144-C7B94EA0B71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209900" y="1542009"/>
            <a:ext cx="3456732" cy="1127858"/>
          </a:xfrm>
          <a:prstGeom prst="rect">
            <a:avLst/>
          </a:prstGeom>
        </p:spPr>
      </p:pic>
      <p:sp>
        <p:nvSpPr>
          <p:cNvPr id="5" name="Title 4">
            <a:extLst>
              <a:ext uri="{FF2B5EF4-FFF2-40B4-BE49-F238E27FC236}">
                <a16:creationId xmlns:a16="http://schemas.microsoft.com/office/drawing/2014/main" id="{EE301B97-12AE-414A-9EDD-0C085768731F}"/>
              </a:ext>
            </a:extLst>
          </p:cNvPr>
          <p:cNvSpPr>
            <a:spLocks noGrp="1"/>
          </p:cNvSpPr>
          <p:nvPr>
            <p:ph type="title"/>
          </p:nvPr>
        </p:nvSpPr>
        <p:spPr>
          <a:xfrm>
            <a:off x="0" y="1"/>
            <a:ext cx="12192000" cy="862444"/>
          </a:xfrm>
        </p:spPr>
        <p:txBody>
          <a:bodyPr/>
          <a:lstStyle/>
          <a:p>
            <a:pPr algn="ctr"/>
            <a:r>
              <a:rPr lang="en-US" b="1" dirty="0"/>
              <a:t>EasyCOVID-19</a:t>
            </a:r>
          </a:p>
        </p:txBody>
      </p:sp>
    </p:spTree>
    <p:extLst>
      <p:ext uri="{BB962C8B-B14F-4D97-AF65-F5344CB8AC3E}">
        <p14:creationId xmlns:p14="http://schemas.microsoft.com/office/powerpoint/2010/main" val="244571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asyCOVID-19: We make COVID-19 info easy to understand.">
            <a:extLst>
              <a:ext uri="{FF2B5EF4-FFF2-40B4-BE49-F238E27FC236}">
                <a16:creationId xmlns:a16="http://schemas.microsoft.com/office/drawing/2014/main" id="{85ED5E03-5841-4181-AB03-DF10B442A9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23670" y="1184182"/>
            <a:ext cx="3456562" cy="1130529"/>
          </a:xfrm>
          <a:prstGeom prst="rect">
            <a:avLst/>
          </a:prstGeom>
          <a:solidFill>
            <a:schemeClr val="tx1"/>
          </a:solidFill>
        </p:spPr>
      </p:pic>
      <p:sp>
        <p:nvSpPr>
          <p:cNvPr id="3" name="Content Placeholder 2">
            <a:extLst>
              <a:ext uri="{FF2B5EF4-FFF2-40B4-BE49-F238E27FC236}">
                <a16:creationId xmlns:a16="http://schemas.microsoft.com/office/drawing/2014/main" id="{DA86C93D-12E9-4FCF-933B-F8BF2044E636}"/>
              </a:ext>
            </a:extLst>
          </p:cNvPr>
          <p:cNvSpPr>
            <a:spLocks noGrp="1"/>
          </p:cNvSpPr>
          <p:nvPr>
            <p:ph idx="1"/>
          </p:nvPr>
        </p:nvSpPr>
        <p:spPr>
          <a:xfrm>
            <a:off x="0" y="1071154"/>
            <a:ext cx="12192000" cy="5786846"/>
          </a:xfrm>
        </p:spPr>
        <p:txBody>
          <a:bodyPr>
            <a:normAutofit/>
          </a:bodyPr>
          <a:lstStyle/>
          <a:p>
            <a:r>
              <a:rPr lang="en-US" sz="4000" b="1" dirty="0">
                <a:ea typeface="Times New Roman" panose="02020603050405020304" pitchFamily="18" charset="0"/>
              </a:rPr>
              <a:t> </a:t>
            </a:r>
            <a:r>
              <a:rPr lang="en-US" sz="4400" dirty="0">
                <a:ea typeface="Times New Roman" panose="02020603050405020304" pitchFamily="18" charset="0"/>
              </a:rPr>
              <a:t>Make the world healthier and safer.</a:t>
            </a:r>
            <a:endParaRPr lang="en-US" sz="4400" dirty="0">
              <a:effectLst/>
              <a:ea typeface="Times New Roman" panose="02020603050405020304" pitchFamily="18" charset="0"/>
            </a:endParaRPr>
          </a:p>
          <a:p>
            <a:r>
              <a:rPr lang="en-US" sz="4400" dirty="0"/>
              <a:t> Make COVID-19 info understandable</a:t>
            </a:r>
          </a:p>
          <a:p>
            <a:pPr lvl="1"/>
            <a:r>
              <a:rPr lang="en-US" sz="4400" dirty="0"/>
              <a:t>by every country’s huge populations of people with cognitive disabilities, low literacy, non-native language speakers, the Deaf, and seniors.</a:t>
            </a:r>
          </a:p>
          <a:p>
            <a:r>
              <a:rPr lang="en-US" sz="4400" b="1" dirty="0"/>
              <a:t> </a:t>
            </a:r>
            <a:r>
              <a:rPr lang="en-US" sz="4400" dirty="0"/>
              <a:t>Make accessible, to the blind, COVID-19 info graphics; test and vaccine center finders.</a:t>
            </a:r>
          </a:p>
          <a:p>
            <a:r>
              <a:rPr lang="en-US" sz="4400" dirty="0"/>
              <a:t> Recruit world citizens to help us do all that.</a:t>
            </a:r>
          </a:p>
        </p:txBody>
      </p:sp>
      <p:sp>
        <p:nvSpPr>
          <p:cNvPr id="2" name="Title 1">
            <a:extLst>
              <a:ext uri="{FF2B5EF4-FFF2-40B4-BE49-F238E27FC236}">
                <a16:creationId xmlns:a16="http://schemas.microsoft.com/office/drawing/2014/main" id="{E1E2B047-7EDB-4644-A629-076BC6FAB123}"/>
              </a:ext>
            </a:extLst>
          </p:cNvPr>
          <p:cNvSpPr>
            <a:spLocks noGrp="1"/>
          </p:cNvSpPr>
          <p:nvPr>
            <p:ph type="title"/>
          </p:nvPr>
        </p:nvSpPr>
        <p:spPr>
          <a:xfrm>
            <a:off x="113211" y="100149"/>
            <a:ext cx="11991703" cy="971005"/>
          </a:xfrm>
        </p:spPr>
        <p:txBody>
          <a:bodyPr/>
          <a:lstStyle/>
          <a:p>
            <a:pPr algn="ctr"/>
            <a:r>
              <a:rPr lang="en-US" b="1" dirty="0"/>
              <a:t>EasyCOVID-19 Goals</a:t>
            </a:r>
          </a:p>
        </p:txBody>
      </p:sp>
    </p:spTree>
    <p:extLst>
      <p:ext uri="{BB962C8B-B14F-4D97-AF65-F5344CB8AC3E}">
        <p14:creationId xmlns:p14="http://schemas.microsoft.com/office/powerpoint/2010/main" val="1106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E05F-8C77-4E7A-B367-9C3BCBCD6928}"/>
              </a:ext>
            </a:extLst>
          </p:cNvPr>
          <p:cNvSpPr>
            <a:spLocks noGrp="1"/>
          </p:cNvSpPr>
          <p:nvPr>
            <p:ph type="title"/>
          </p:nvPr>
        </p:nvSpPr>
        <p:spPr>
          <a:xfrm>
            <a:off x="0" y="1"/>
            <a:ext cx="12192000" cy="807395"/>
          </a:xfrm>
        </p:spPr>
        <p:txBody>
          <a:bodyPr vert="horz" lIns="91440" tIns="45720" rIns="91440" bIns="45720" rtlCol="0" anchor="b">
            <a:normAutofit/>
          </a:bodyPr>
          <a:lstStyle/>
          <a:p>
            <a:pPr algn="ctr"/>
            <a:r>
              <a:rPr lang="en-US" sz="3200" b="1" kern="1200" dirty="0">
                <a:latin typeface="+mj-lt"/>
                <a:ea typeface="+mj-ea"/>
                <a:cs typeface="+mj-cs"/>
              </a:rPr>
              <a:t>EasyCOVID-19 Team Members</a:t>
            </a:r>
          </a:p>
        </p:txBody>
      </p:sp>
      <p:graphicFrame>
        <p:nvGraphicFramePr>
          <p:cNvPr id="39" name="Content Placeholder 38">
            <a:extLst>
              <a:ext uri="{FF2B5EF4-FFF2-40B4-BE49-F238E27FC236}">
                <a16:creationId xmlns:a16="http://schemas.microsoft.com/office/drawing/2014/main" id="{02FE9313-C082-4A76-8300-CAF35214A2A1}"/>
              </a:ext>
              <a:ext uri="{C183D7F6-B498-43B3-948B-1728B52AA6E4}">
                <adec:decorative xmlns:adec="http://schemas.microsoft.com/office/drawing/2017/decorative" val="1"/>
              </a:ext>
            </a:extLst>
          </p:cNvPr>
          <p:cNvGraphicFramePr>
            <a:graphicFrameLocks noGrp="1"/>
          </p:cNvGraphicFramePr>
          <p:nvPr>
            <p:ph sz="half" idx="1"/>
            <p:extLst>
              <p:ext uri="{D42A27DB-BD31-4B8C-83A1-F6EECF244321}">
                <p14:modId xmlns:p14="http://schemas.microsoft.com/office/powerpoint/2010/main" val="47389202"/>
              </p:ext>
            </p:extLst>
          </p:nvPr>
        </p:nvGraphicFramePr>
        <p:xfrm>
          <a:off x="0" y="807396"/>
          <a:ext cx="7490298" cy="6050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46544644-535B-4BB5-9F17-2FF33551664A}"/>
              </a:ext>
            </a:extLst>
          </p:cNvPr>
          <p:cNvSpPr>
            <a:spLocks noGrp="1"/>
          </p:cNvSpPr>
          <p:nvPr>
            <p:ph sz="half" idx="2"/>
          </p:nvPr>
        </p:nvSpPr>
        <p:spPr>
          <a:xfrm>
            <a:off x="7412476" y="1021404"/>
            <a:ext cx="4779523" cy="5836595"/>
          </a:xfrm>
        </p:spPr>
        <p:txBody>
          <a:bodyPr>
            <a:normAutofit/>
          </a:bodyPr>
          <a:lstStyle/>
          <a:p>
            <a:pPr marL="0" indent="0">
              <a:buNone/>
            </a:pPr>
            <a:r>
              <a:rPr lang="en-US" sz="4000" dirty="0"/>
              <a:t>People From:</a:t>
            </a:r>
          </a:p>
          <a:p>
            <a:r>
              <a:rPr lang="en-US" sz="4000" dirty="0"/>
              <a:t>China, Ghana, India, Italy, Japan, Russia, South Korea, Vietnam, U.S.</a:t>
            </a:r>
          </a:p>
          <a:p>
            <a:pPr marL="0" indent="0">
              <a:buNone/>
            </a:pPr>
            <a:endParaRPr lang="en-US" sz="4000" dirty="0"/>
          </a:p>
          <a:p>
            <a:pPr marL="0" indent="0">
              <a:buNone/>
            </a:pPr>
            <a:r>
              <a:rPr lang="en-US" sz="4000" dirty="0"/>
              <a:t>People With:</a:t>
            </a:r>
          </a:p>
          <a:p>
            <a:r>
              <a:rPr lang="en-US" sz="4000" dirty="0"/>
              <a:t>Cognitive and physical disabilities.</a:t>
            </a:r>
          </a:p>
        </p:txBody>
      </p:sp>
    </p:spTree>
    <p:extLst>
      <p:ext uri="{BB962C8B-B14F-4D97-AF65-F5344CB8AC3E}">
        <p14:creationId xmlns:p14="http://schemas.microsoft.com/office/powerpoint/2010/main" val="3220959884"/>
      </p:ext>
    </p:extLst>
  </p:cSld>
  <p:clrMapOvr>
    <a:masterClrMapping/>
  </p:clrMapOvr>
  <mc:AlternateContent xmlns:mc="http://schemas.openxmlformats.org/markup-compatibility/2006" xmlns:p14="http://schemas.microsoft.com/office/powerpoint/2010/main">
    <mc:Choice Requires="p14">
      <p:transition spd="slow" p14:dur="2000" advTm="12057"/>
    </mc:Choice>
    <mc:Fallback xmlns="">
      <p:transition spd="slow" advTm="120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2424"/>
          </a:xfrm>
        </p:spPr>
        <p:txBody>
          <a:bodyPr/>
          <a:lstStyle/>
          <a:p>
            <a:pPr algn="ctr"/>
            <a:r>
              <a:rPr lang="en-US" b="1" dirty="0"/>
              <a:t>EasyCOVID-19 Primary Goal</a:t>
            </a:r>
          </a:p>
        </p:txBody>
      </p:sp>
      <p:sp>
        <p:nvSpPr>
          <p:cNvPr id="3" name="Content Placeholder 2"/>
          <p:cNvSpPr>
            <a:spLocks noGrp="1"/>
          </p:cNvSpPr>
          <p:nvPr>
            <p:ph idx="1"/>
          </p:nvPr>
        </p:nvSpPr>
        <p:spPr>
          <a:xfrm>
            <a:off x="0" y="933254"/>
            <a:ext cx="12191999" cy="5924745"/>
          </a:xfrm>
        </p:spPr>
        <p:txBody>
          <a:bodyPr>
            <a:noAutofit/>
          </a:bodyPr>
          <a:lstStyle/>
          <a:p>
            <a:pPr marL="0" indent="0" algn="ctr">
              <a:buNone/>
            </a:pPr>
            <a:r>
              <a:rPr lang="en-US" sz="8000" dirty="0"/>
              <a:t>Make COVID-19 info</a:t>
            </a:r>
          </a:p>
          <a:p>
            <a:pPr marL="0" indent="0" algn="ctr">
              <a:buNone/>
            </a:pPr>
            <a:r>
              <a:rPr lang="en-US" sz="8000" dirty="0"/>
              <a:t>so </a:t>
            </a:r>
            <a:r>
              <a:rPr lang="en-US" sz="8000" b="1" dirty="0"/>
              <a:t>simple</a:t>
            </a:r>
          </a:p>
          <a:p>
            <a:pPr marL="0" indent="0" algn="ctr">
              <a:buNone/>
            </a:pPr>
            <a:r>
              <a:rPr lang="en-US" sz="8000" dirty="0"/>
              <a:t> we understand it the</a:t>
            </a:r>
          </a:p>
          <a:p>
            <a:pPr marL="0" indent="0" algn="ctr">
              <a:buNone/>
            </a:pPr>
            <a:r>
              <a:rPr lang="en-US" sz="8000" b="1" dirty="0"/>
              <a:t>first time</a:t>
            </a:r>
          </a:p>
          <a:p>
            <a:pPr marL="0" indent="0" algn="ctr">
              <a:buNone/>
            </a:pPr>
            <a:r>
              <a:rPr lang="en-US" sz="8000" dirty="0"/>
              <a:t>we read it.</a:t>
            </a:r>
          </a:p>
        </p:txBody>
      </p:sp>
    </p:spTree>
    <p:custDataLst>
      <p:tags r:id="rId1"/>
    </p:custDataLst>
    <p:extLst>
      <p:ext uri="{BB962C8B-B14F-4D97-AF65-F5344CB8AC3E}">
        <p14:creationId xmlns:p14="http://schemas.microsoft.com/office/powerpoint/2010/main" val="374748928"/>
      </p:ext>
    </p:extLst>
  </p:cSld>
  <p:clrMapOvr>
    <a:masterClrMapping/>
  </p:clrMapOvr>
  <mc:AlternateContent xmlns:mc="http://schemas.openxmlformats.org/markup-compatibility/2006" xmlns:p14="http://schemas.microsoft.com/office/powerpoint/2010/main">
    <mc:Choice Requires="p14">
      <p:transition spd="slow" p14:dur="2000" advTm="12318"/>
    </mc:Choice>
    <mc:Fallback xmlns="">
      <p:transition spd="slow" advTm="12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2424"/>
          </a:xfrm>
        </p:spPr>
        <p:txBody>
          <a:bodyPr/>
          <a:lstStyle/>
          <a:p>
            <a:pPr algn="ctr"/>
            <a:r>
              <a:rPr lang="en-US" b="1" dirty="0"/>
              <a:t>WHO, Strategy Update, April 2020</a:t>
            </a:r>
          </a:p>
        </p:txBody>
      </p:sp>
      <p:sp>
        <p:nvSpPr>
          <p:cNvPr id="3" name="Content Placeholder 2"/>
          <p:cNvSpPr>
            <a:spLocks noGrp="1"/>
          </p:cNvSpPr>
          <p:nvPr>
            <p:ph idx="1"/>
          </p:nvPr>
        </p:nvSpPr>
        <p:spPr>
          <a:xfrm>
            <a:off x="0" y="933254"/>
            <a:ext cx="12191999" cy="5924745"/>
          </a:xfrm>
        </p:spPr>
        <p:txBody>
          <a:bodyPr>
            <a:noAutofit/>
          </a:bodyPr>
          <a:lstStyle/>
          <a:p>
            <a:pPr marL="0" indent="0" algn="ctr">
              <a:buNone/>
            </a:pPr>
            <a:r>
              <a:rPr lang="en-US" sz="5400" dirty="0"/>
              <a:t>Without careful planning, and in the absence of scaled up public health and clinical care capacities, the premature lifting of physical distancing measures is likely to lead to an uncontrolled resurgence in COVID-19 transmission and an amplified second wave of cases.</a:t>
            </a:r>
          </a:p>
          <a:p>
            <a:pPr marL="0" indent="0" algn="r">
              <a:buNone/>
            </a:pPr>
            <a:r>
              <a:rPr lang="en-US" sz="4000" dirty="0">
                <a:hlinkClick r:id="rId4"/>
              </a:rPr>
              <a:t>Source</a:t>
            </a:r>
            <a:endParaRPr lang="en-US" sz="4000" dirty="0"/>
          </a:p>
        </p:txBody>
      </p:sp>
    </p:spTree>
    <p:custDataLst>
      <p:tags r:id="rId1"/>
    </p:custDataLst>
    <p:extLst>
      <p:ext uri="{BB962C8B-B14F-4D97-AF65-F5344CB8AC3E}">
        <p14:creationId xmlns:p14="http://schemas.microsoft.com/office/powerpoint/2010/main" val="1944504140"/>
      </p:ext>
    </p:extLst>
  </p:cSld>
  <p:clrMapOvr>
    <a:masterClrMapping/>
  </p:clrMapOvr>
  <mc:AlternateContent xmlns:mc="http://schemas.openxmlformats.org/markup-compatibility/2006" xmlns:p14="http://schemas.microsoft.com/office/powerpoint/2010/main">
    <mc:Choice Requires="p14">
      <p:transition spd="slow" p14:dur="2000" advTm="12318"/>
    </mc:Choice>
    <mc:Fallback xmlns="">
      <p:transition spd="slow" advTm="12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44FA94F1-4B3D-464B-BEDE-D16C52F53A9A}"/>
              </a:ext>
            </a:extLst>
          </p:cNvPr>
          <p:cNvSpPr txBox="1"/>
          <p:nvPr/>
        </p:nvSpPr>
        <p:spPr>
          <a:xfrm>
            <a:off x="10512218" y="6343952"/>
            <a:ext cx="6096000" cy="369332"/>
          </a:xfrm>
          <a:prstGeom prst="rect">
            <a:avLst/>
          </a:prstGeom>
          <a:noFill/>
        </p:spPr>
        <p:txBody>
          <a:bodyPr wrap="square">
            <a:spAutoFit/>
          </a:bodyPr>
          <a:lstStyle/>
          <a:p>
            <a:r>
              <a:rPr lang="en-US" dirty="0">
                <a:hlinkClick r:id="rId3"/>
              </a:rPr>
              <a:t>Source</a:t>
            </a:r>
            <a:endParaRPr lang="en-US" dirty="0"/>
          </a:p>
        </p:txBody>
      </p:sp>
      <p:pic>
        <p:nvPicPr>
          <p:cNvPr id="3" name="Content Placeholder 2" descr="13 Countries Low Risk, 29 Counties Medium Risk, 9 Countries High Risk, 9 Countries Very High Risk ">
            <a:extLst>
              <a:ext uri="{FF2B5EF4-FFF2-40B4-BE49-F238E27FC236}">
                <a16:creationId xmlns:a16="http://schemas.microsoft.com/office/drawing/2014/main" id="{1E566A17-D036-490B-A0CC-B335EB63F8A6}"/>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11276" y="1062038"/>
            <a:ext cx="6135329" cy="5795962"/>
          </a:xfrm>
        </p:spPr>
      </p:pic>
      <p:pic>
        <p:nvPicPr>
          <p:cNvPr id="14" name="Content Placeholder 13" descr="Risk Levels: Low, Medium, High, Very High">
            <a:extLst>
              <a:ext uri="{FF2B5EF4-FFF2-40B4-BE49-F238E27FC236}">
                <a16:creationId xmlns:a16="http://schemas.microsoft.com/office/drawing/2014/main" id="{36BA5AC0-1DC1-4485-B28A-935F565EFDF2}"/>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079226" y="1061546"/>
            <a:ext cx="3432992" cy="5835234"/>
          </a:xfrm>
        </p:spPr>
      </p:pic>
      <p:sp>
        <p:nvSpPr>
          <p:cNvPr id="4" name="Title 3">
            <a:extLst>
              <a:ext uri="{FF2B5EF4-FFF2-40B4-BE49-F238E27FC236}">
                <a16:creationId xmlns:a16="http://schemas.microsoft.com/office/drawing/2014/main" id="{DFDDF01D-8C97-471C-9ECE-35045FE0055A}"/>
              </a:ext>
            </a:extLst>
          </p:cNvPr>
          <p:cNvSpPr>
            <a:spLocks noGrp="1"/>
          </p:cNvSpPr>
          <p:nvPr>
            <p:ph type="title"/>
          </p:nvPr>
        </p:nvSpPr>
        <p:spPr>
          <a:xfrm>
            <a:off x="0" y="2"/>
            <a:ext cx="12192000" cy="1061544"/>
          </a:xfrm>
        </p:spPr>
        <p:txBody>
          <a:bodyPr/>
          <a:lstStyle/>
          <a:p>
            <a:pPr algn="ctr"/>
            <a:r>
              <a:rPr lang="en-US" b="1" dirty="0"/>
              <a:t>Resurgence Risk, Most Populous Countries, June 2021</a:t>
            </a:r>
          </a:p>
        </p:txBody>
      </p:sp>
    </p:spTree>
    <p:extLst>
      <p:ext uri="{BB962C8B-B14F-4D97-AF65-F5344CB8AC3E}">
        <p14:creationId xmlns:p14="http://schemas.microsoft.com/office/powerpoint/2010/main" val="524879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 showing exponential number of case counts per 10,000 people. April, 50; July - October, 100; January, 400; April, 600; July, 750.">
            <a:extLst>
              <a:ext uri="{FF2B5EF4-FFF2-40B4-BE49-F238E27FC236}">
                <a16:creationId xmlns:a16="http://schemas.microsoft.com/office/drawing/2014/main" id="{9447B90C-A9AC-4112-B1AF-55B86D923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896" y="1097280"/>
            <a:ext cx="9207708" cy="5760720"/>
          </a:xfrm>
          <a:prstGeom prst="rect">
            <a:avLst/>
          </a:prstGeom>
        </p:spPr>
      </p:pic>
      <p:sp>
        <p:nvSpPr>
          <p:cNvPr id="8" name="Subtitle 7">
            <a:extLst>
              <a:ext uri="{FF2B5EF4-FFF2-40B4-BE49-F238E27FC236}">
                <a16:creationId xmlns:a16="http://schemas.microsoft.com/office/drawing/2014/main" id="{A6579D20-E328-4589-8456-CC9716AAAF42}"/>
              </a:ext>
            </a:extLst>
          </p:cNvPr>
          <p:cNvSpPr>
            <a:spLocks noGrp="1"/>
          </p:cNvSpPr>
          <p:nvPr>
            <p:ph type="subTitle" idx="1"/>
          </p:nvPr>
        </p:nvSpPr>
        <p:spPr>
          <a:xfrm>
            <a:off x="0" y="1097280"/>
            <a:ext cx="12192000" cy="5760720"/>
          </a:xfrm>
        </p:spPr>
        <p:txBody>
          <a:bodyPr/>
          <a:lstStyle/>
          <a:p>
            <a:endParaRPr lang="en-US" dirty="0"/>
          </a:p>
        </p:txBody>
      </p:sp>
      <p:sp>
        <p:nvSpPr>
          <p:cNvPr id="2" name="Title 1">
            <a:extLst>
              <a:ext uri="{FF2B5EF4-FFF2-40B4-BE49-F238E27FC236}">
                <a16:creationId xmlns:a16="http://schemas.microsoft.com/office/drawing/2014/main" id="{F75E3661-EA51-48FA-99DC-1802C3C43E90}"/>
              </a:ext>
            </a:extLst>
          </p:cNvPr>
          <p:cNvSpPr>
            <a:spLocks noGrp="1"/>
          </p:cNvSpPr>
          <p:nvPr>
            <p:ph type="ctrTitle"/>
          </p:nvPr>
        </p:nvSpPr>
        <p:spPr>
          <a:xfrm>
            <a:off x="1524000" y="1"/>
            <a:ext cx="9144000" cy="1005839"/>
          </a:xfrm>
        </p:spPr>
        <p:txBody>
          <a:bodyPr/>
          <a:lstStyle/>
          <a:p>
            <a:r>
              <a:rPr lang="en-US" dirty="0"/>
              <a:t>United Kingdom, June 2021</a:t>
            </a:r>
          </a:p>
        </p:txBody>
      </p:sp>
    </p:spTree>
    <p:extLst>
      <p:ext uri="{BB962C8B-B14F-4D97-AF65-F5344CB8AC3E}">
        <p14:creationId xmlns:p14="http://schemas.microsoft.com/office/powerpoint/2010/main" val="3546334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asy Text AI: A UMass Medical School Company.">
            <a:extLst>
              <a:ext uri="{FF2B5EF4-FFF2-40B4-BE49-F238E27FC236}">
                <a16:creationId xmlns:a16="http://schemas.microsoft.com/office/drawing/2014/main" id="{85ED5E03-5841-4181-AB03-DF10B442A968}"/>
              </a:ext>
            </a:extLst>
          </p:cNvPr>
          <p:cNvPicPr>
            <a:picLocks noChangeAspect="1"/>
          </p:cNvPicPr>
          <p:nvPr/>
        </p:nvPicPr>
        <p:blipFill>
          <a:blip r:embed="rId2">
            <a:alphaModFix amt="98000"/>
            <a:extLst>
              <a:ext uri="{28A0092B-C50C-407E-A947-70E740481C1C}">
                <a14:useLocalDpi xmlns:a14="http://schemas.microsoft.com/office/drawing/2010/main" val="0"/>
              </a:ext>
            </a:extLst>
          </a:blip>
          <a:stretch>
            <a:fillRect/>
          </a:stretch>
        </p:blipFill>
        <p:spPr>
          <a:xfrm>
            <a:off x="8585886" y="1162050"/>
            <a:ext cx="3606114" cy="1591310"/>
          </a:xfrm>
          <a:prstGeom prst="rect">
            <a:avLst/>
          </a:prstGeom>
          <a:solidFill>
            <a:schemeClr val="tx1"/>
          </a:solidFill>
        </p:spPr>
      </p:pic>
      <p:sp>
        <p:nvSpPr>
          <p:cNvPr id="3" name="Content Placeholder 2">
            <a:extLst>
              <a:ext uri="{FF2B5EF4-FFF2-40B4-BE49-F238E27FC236}">
                <a16:creationId xmlns:a16="http://schemas.microsoft.com/office/drawing/2014/main" id="{DA86C93D-12E9-4FCF-933B-F8BF2044E636}"/>
              </a:ext>
            </a:extLst>
          </p:cNvPr>
          <p:cNvSpPr>
            <a:spLocks noGrp="1"/>
          </p:cNvSpPr>
          <p:nvPr>
            <p:ph idx="1"/>
          </p:nvPr>
        </p:nvSpPr>
        <p:spPr>
          <a:xfrm>
            <a:off x="0" y="1071154"/>
            <a:ext cx="12192000" cy="5786846"/>
          </a:xfrm>
        </p:spPr>
        <p:txBody>
          <a:bodyPr>
            <a:normAutofit/>
          </a:bodyPr>
          <a:lstStyle/>
          <a:p>
            <a:r>
              <a:rPr lang="en-US" sz="4000" b="1" dirty="0">
                <a:ea typeface="Times New Roman" panose="02020603050405020304" pitchFamily="18" charset="0"/>
              </a:rPr>
              <a:t> N</a:t>
            </a:r>
            <a:r>
              <a:rPr lang="en-US" sz="4000" b="1" dirty="0">
                <a:effectLst/>
                <a:ea typeface="Times New Roman" panose="02020603050405020304" pitchFamily="18" charset="0"/>
              </a:rPr>
              <a:t>eural </a:t>
            </a:r>
            <a:r>
              <a:rPr lang="en-US" sz="4000" b="1" dirty="0">
                <a:ea typeface="Times New Roman" panose="02020603050405020304" pitchFamily="18" charset="0"/>
              </a:rPr>
              <a:t>M</a:t>
            </a:r>
            <a:r>
              <a:rPr lang="en-US" sz="4000" b="1" dirty="0">
                <a:effectLst/>
                <a:ea typeface="Times New Roman" panose="02020603050405020304" pitchFamily="18" charset="0"/>
              </a:rPr>
              <a:t>achine </a:t>
            </a:r>
            <a:r>
              <a:rPr lang="en-US" sz="4000" b="1" dirty="0">
                <a:ea typeface="Times New Roman" panose="02020603050405020304" pitchFamily="18" charset="0"/>
              </a:rPr>
              <a:t>T</a:t>
            </a:r>
            <a:r>
              <a:rPr lang="en-US" sz="4000" b="1" dirty="0">
                <a:effectLst/>
                <a:ea typeface="Times New Roman" panose="02020603050405020304" pitchFamily="18" charset="0"/>
              </a:rPr>
              <a:t>ranslation</a:t>
            </a:r>
          </a:p>
          <a:p>
            <a:pPr lvl="1"/>
            <a:r>
              <a:rPr lang="en-US" sz="4000" dirty="0">
                <a:ea typeface="Times New Roman" panose="02020603050405020304" pitchFamily="18" charset="0"/>
              </a:rPr>
              <a:t>T</a:t>
            </a:r>
            <a:r>
              <a:rPr lang="en-US" sz="4000" dirty="0">
                <a:effectLst/>
                <a:ea typeface="Times New Roman" panose="02020603050405020304" pitchFamily="18" charset="0"/>
              </a:rPr>
              <a:t>ypical </a:t>
            </a:r>
            <a:r>
              <a:rPr lang="en-US" sz="4000" dirty="0">
                <a:ea typeface="Times New Roman" panose="02020603050405020304" pitchFamily="18" charset="0"/>
              </a:rPr>
              <a:t>w</a:t>
            </a:r>
            <a:r>
              <a:rPr lang="en-US" sz="4000" dirty="0">
                <a:effectLst/>
                <a:ea typeface="Times New Roman" panose="02020603050405020304" pitchFamily="18" charset="0"/>
              </a:rPr>
              <a:t>eb text sentences and</a:t>
            </a:r>
          </a:p>
          <a:p>
            <a:pPr lvl="1"/>
            <a:r>
              <a:rPr lang="en-US" sz="4000" dirty="0">
                <a:ea typeface="Times New Roman" panose="02020603050405020304" pitchFamily="18" charset="0"/>
              </a:rPr>
              <a:t> </a:t>
            </a:r>
            <a:r>
              <a:rPr lang="en-US" sz="4000" dirty="0">
                <a:effectLst/>
                <a:ea typeface="Times New Roman" panose="02020603050405020304" pitchFamily="18" charset="0"/>
              </a:rPr>
              <a:t>simplified ones as distinct languages.</a:t>
            </a:r>
          </a:p>
          <a:p>
            <a:r>
              <a:rPr lang="en-US" sz="4000" dirty="0">
                <a:effectLst/>
                <a:ea typeface="Times New Roman" panose="02020603050405020304" pitchFamily="18" charset="0"/>
              </a:rPr>
              <a:t> </a:t>
            </a:r>
            <a:r>
              <a:rPr lang="en-US" sz="4000" b="1" dirty="0">
                <a:effectLst/>
                <a:ea typeface="Times New Roman" panose="02020603050405020304" pitchFamily="18" charset="0"/>
              </a:rPr>
              <a:t>COVID-19 Knowledge Graph</a:t>
            </a:r>
          </a:p>
          <a:p>
            <a:pPr lvl="1"/>
            <a:r>
              <a:rPr lang="en-US" sz="3600" dirty="0">
                <a:ea typeface="Times New Roman" panose="02020603050405020304" pitchFamily="18" charset="0"/>
              </a:rPr>
              <a:t>We are creating a KG to train our model and for the world.</a:t>
            </a:r>
          </a:p>
          <a:p>
            <a:r>
              <a:rPr lang="en-US" sz="4000" b="1" dirty="0"/>
              <a:t> Generative Adversarial Network</a:t>
            </a:r>
          </a:p>
          <a:p>
            <a:pPr lvl="1"/>
            <a:r>
              <a:rPr lang="en-US" sz="4000" b="1" dirty="0">
                <a:ea typeface="Times New Roman" panose="02020603050405020304" pitchFamily="18" charset="0"/>
              </a:rPr>
              <a:t> G</a:t>
            </a:r>
            <a:r>
              <a:rPr lang="en-US" sz="4000" b="1" dirty="0">
                <a:effectLst/>
                <a:ea typeface="Times New Roman" panose="02020603050405020304" pitchFamily="18" charset="0"/>
              </a:rPr>
              <a:t>enerator</a:t>
            </a:r>
            <a:r>
              <a:rPr lang="en-US" sz="4000" dirty="0">
                <a:effectLst/>
                <a:ea typeface="Times New Roman" panose="02020603050405020304" pitchFamily="18" charset="0"/>
              </a:rPr>
              <a:t> of web text examples using operationalized plain lan</a:t>
            </a:r>
            <a:r>
              <a:rPr lang="en-US" sz="4000" dirty="0">
                <a:ea typeface="Times New Roman" panose="02020603050405020304" pitchFamily="18" charset="0"/>
              </a:rPr>
              <a:t>guage guidelines (OPLG).</a:t>
            </a:r>
            <a:endParaRPr lang="en-US" sz="4000" dirty="0">
              <a:effectLst/>
              <a:ea typeface="Times New Roman" panose="02020603050405020304" pitchFamily="18" charset="0"/>
            </a:endParaRPr>
          </a:p>
          <a:p>
            <a:pPr lvl="1"/>
            <a:r>
              <a:rPr lang="en-US" sz="4000" b="1" dirty="0">
                <a:ea typeface="Times New Roman" panose="02020603050405020304" pitchFamily="18" charset="0"/>
              </a:rPr>
              <a:t> D</a:t>
            </a:r>
            <a:r>
              <a:rPr lang="en-US" sz="4000" b="1" dirty="0">
                <a:effectLst/>
                <a:ea typeface="Times New Roman" panose="02020603050405020304" pitchFamily="18" charset="0"/>
              </a:rPr>
              <a:t>iscriminator</a:t>
            </a:r>
            <a:r>
              <a:rPr lang="en-US" sz="4000" dirty="0">
                <a:effectLst/>
                <a:ea typeface="Times New Roman" panose="02020603050405020304" pitchFamily="18" charset="0"/>
              </a:rPr>
              <a:t> that judges examples using OPLG.</a:t>
            </a:r>
            <a:endParaRPr lang="en-US" sz="4000" dirty="0"/>
          </a:p>
        </p:txBody>
      </p:sp>
      <p:sp>
        <p:nvSpPr>
          <p:cNvPr id="2" name="Title 1">
            <a:extLst>
              <a:ext uri="{FF2B5EF4-FFF2-40B4-BE49-F238E27FC236}">
                <a16:creationId xmlns:a16="http://schemas.microsoft.com/office/drawing/2014/main" id="{E1E2B047-7EDB-4644-A629-076BC6FAB123}"/>
              </a:ext>
            </a:extLst>
          </p:cNvPr>
          <p:cNvSpPr>
            <a:spLocks noGrp="1"/>
          </p:cNvSpPr>
          <p:nvPr>
            <p:ph type="title"/>
          </p:nvPr>
        </p:nvSpPr>
        <p:spPr>
          <a:xfrm>
            <a:off x="113211" y="100149"/>
            <a:ext cx="11991703" cy="971005"/>
          </a:xfrm>
        </p:spPr>
        <p:txBody>
          <a:bodyPr/>
          <a:lstStyle/>
          <a:p>
            <a:pPr algn="ctr"/>
            <a:r>
              <a:rPr lang="en-US" b="1" dirty="0"/>
              <a:t>EasyText.AI Machine Learning Model: Technologies</a:t>
            </a:r>
          </a:p>
        </p:txBody>
      </p:sp>
    </p:spTree>
    <p:extLst>
      <p:ext uri="{BB962C8B-B14F-4D97-AF65-F5344CB8AC3E}">
        <p14:creationId xmlns:p14="http://schemas.microsoft.com/office/powerpoint/2010/main" val="428301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2EE56-5F27-45C6-B75B-819F1775D1BC}"/>
              </a:ext>
            </a:extLst>
          </p:cNvPr>
          <p:cNvSpPr>
            <a:spLocks noGrp="1"/>
          </p:cNvSpPr>
          <p:nvPr>
            <p:ph type="title"/>
          </p:nvPr>
        </p:nvSpPr>
        <p:spPr>
          <a:xfrm>
            <a:off x="0" y="0"/>
            <a:ext cx="12192000" cy="943583"/>
          </a:xfrm>
        </p:spPr>
        <p:txBody>
          <a:bodyPr/>
          <a:lstStyle/>
          <a:p>
            <a:pPr algn="ctr"/>
            <a:r>
              <a:rPr lang="en-US" b="1" dirty="0"/>
              <a:t>Crowdsourcing Procedures</a:t>
            </a:r>
          </a:p>
        </p:txBody>
      </p:sp>
      <p:sp>
        <p:nvSpPr>
          <p:cNvPr id="3" name="Content Placeholder 2">
            <a:extLst>
              <a:ext uri="{FF2B5EF4-FFF2-40B4-BE49-F238E27FC236}">
                <a16:creationId xmlns:a16="http://schemas.microsoft.com/office/drawing/2014/main" id="{8AA1561B-CF61-4373-AE86-905B7B3AC128}"/>
              </a:ext>
            </a:extLst>
          </p:cNvPr>
          <p:cNvSpPr>
            <a:spLocks noGrp="1"/>
          </p:cNvSpPr>
          <p:nvPr>
            <p:ph idx="1"/>
          </p:nvPr>
        </p:nvSpPr>
        <p:spPr>
          <a:xfrm>
            <a:off x="0" y="856034"/>
            <a:ext cx="12192000" cy="6001965"/>
          </a:xfrm>
        </p:spPr>
        <p:txBody>
          <a:bodyPr>
            <a:normAutofit/>
          </a:bodyPr>
          <a:lstStyle/>
          <a:p>
            <a:endParaRPr lang="en-US" sz="4000" dirty="0"/>
          </a:p>
          <a:p>
            <a:r>
              <a:rPr lang="en-US" sz="4000" dirty="0"/>
              <a:t>Recruit 1000s of people from every country.</a:t>
            </a:r>
          </a:p>
          <a:p>
            <a:pPr marL="0" indent="0">
              <a:buNone/>
            </a:pPr>
            <a:endParaRPr lang="en-US" sz="2000" dirty="0"/>
          </a:p>
          <a:p>
            <a:r>
              <a:rPr lang="en-US" sz="4000" dirty="0"/>
              <a:t>Guide them to simplify text from government websites.</a:t>
            </a:r>
          </a:p>
          <a:p>
            <a:pPr marL="0" indent="0">
              <a:buNone/>
            </a:pPr>
            <a:endParaRPr lang="en-US" sz="2000" dirty="0"/>
          </a:p>
          <a:p>
            <a:r>
              <a:rPr lang="en-US" sz="4000" dirty="0"/>
              <a:t>Help them replace non-literal text and biased text.</a:t>
            </a:r>
          </a:p>
          <a:p>
            <a:pPr marL="0" indent="0">
              <a:buNone/>
            </a:pPr>
            <a:endParaRPr lang="en-US" sz="2000" dirty="0"/>
          </a:p>
          <a:p>
            <a:r>
              <a:rPr lang="en-US" sz="4000" dirty="0"/>
              <a:t>Ask them to rate text simplified by other crowdsourcers.</a:t>
            </a:r>
          </a:p>
          <a:p>
            <a:pPr marL="0" indent="0">
              <a:buNone/>
            </a:pPr>
            <a:endParaRPr lang="en-US" sz="2000" dirty="0"/>
          </a:p>
          <a:p>
            <a:r>
              <a:rPr lang="en-US" sz="4000" dirty="0"/>
              <a:t>Incentive them with gamification. </a:t>
            </a:r>
          </a:p>
        </p:txBody>
      </p:sp>
    </p:spTree>
    <p:extLst>
      <p:ext uri="{BB962C8B-B14F-4D97-AF65-F5344CB8AC3E}">
        <p14:creationId xmlns:p14="http://schemas.microsoft.com/office/powerpoint/2010/main" val="51345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13.3|2.8|4.4|2"/>
</p:tagLst>
</file>

<file path=ppt/tags/tag2.xml><?xml version="1.0" encoding="utf-8"?>
<p:tagLst xmlns:a="http://schemas.openxmlformats.org/drawingml/2006/main" xmlns:r="http://schemas.openxmlformats.org/officeDocument/2006/relationships" xmlns:p="http://schemas.openxmlformats.org/presentationml/2006/main">
  <p:tag name="TIMING" val="|5.1"/>
</p:tagLst>
</file>

<file path=ppt/tags/tag3.xml><?xml version="1.0" encoding="utf-8"?>
<p:tagLst xmlns:a="http://schemas.openxmlformats.org/drawingml/2006/main" xmlns:r="http://schemas.openxmlformats.org/officeDocument/2006/relationships" xmlns:p="http://schemas.openxmlformats.org/presentationml/2006/main">
  <p:tag name="TIMING" val="|5.1"/>
</p:tagLst>
</file>

<file path=ppt/tags/tag4.xml><?xml version="1.0" encoding="utf-8"?>
<p:tagLst xmlns:a="http://schemas.openxmlformats.org/drawingml/2006/main" xmlns:r="http://schemas.openxmlformats.org/officeDocument/2006/relationships" xmlns:p="http://schemas.openxmlformats.org/presentationml/2006/main">
  <p:tag name="TIMING" val="|5.1"/>
</p:tagLst>
</file>

<file path=ppt/theme/theme1.xml><?xml version="1.0" encoding="utf-8"?>
<a:theme xmlns:a="http://schemas.openxmlformats.org/drawingml/2006/main" name="Text w/ Bullets - ixWords">
  <a:themeElements>
    <a:clrScheme name="IBM ix">
      <a:dk1>
        <a:srgbClr val="001934"/>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OC / Bulleted Lists">
  <a:themeElements>
    <a:clrScheme name="IBMiX">
      <a:dk1>
        <a:srgbClr val="001934"/>
      </a:dk1>
      <a:lt1>
        <a:sysClr val="window" lastClr="FFFFFF"/>
      </a:lt1>
      <a:dk2>
        <a:srgbClr val="00443D"/>
      </a:dk2>
      <a:lt2>
        <a:srgbClr val="00B2EF"/>
      </a:lt2>
      <a:accent1>
        <a:srgbClr val="FFFF4F"/>
      </a:accent1>
      <a:accent2>
        <a:srgbClr val="D9182D"/>
      </a:accent2>
      <a:accent3>
        <a:srgbClr val="EE3E96"/>
      </a:accent3>
      <a:accent4>
        <a:srgbClr val="7F1C7D"/>
      </a:accent4>
      <a:accent5>
        <a:srgbClr val="007670"/>
      </a:accent5>
      <a:accent6>
        <a:srgbClr val="17AF4B"/>
      </a:accent6>
      <a:hlink>
        <a:srgbClr val="003F69"/>
      </a:hlink>
      <a:folHlink>
        <a:srgbClr val="8C005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6BF270F0-28E7-4771-B903-B4062FE0B6D5}" vid="{C60DD222-AD48-4EC8-972A-13CD374AD376}"/>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2484</TotalTime>
  <Words>662</Words>
  <Application>Microsoft Office PowerPoint</Application>
  <PresentationFormat>Widescreen</PresentationFormat>
  <Paragraphs>133</Paragraphs>
  <Slides>14</Slides>
  <Notes>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14</vt:i4>
      </vt:variant>
    </vt:vector>
  </HeadingPairs>
  <TitlesOfParts>
    <vt:vector size="27" baseType="lpstr">
      <vt:lpstr>HelvNeue Roman for IBM</vt:lpstr>
      <vt:lpstr>Lubalin Book for IBM</vt:lpstr>
      <vt:lpstr>Lubalin Demi for IBM</vt:lpstr>
      <vt:lpstr>Lubalin Extra Light for IBM</vt:lpstr>
      <vt:lpstr>MS PGothic</vt:lpstr>
      <vt:lpstr>Arial</vt:lpstr>
      <vt:lpstr>Calibri</vt:lpstr>
      <vt:lpstr>Calibri Light</vt:lpstr>
      <vt:lpstr>Times New Roman</vt:lpstr>
      <vt:lpstr>Wingdings</vt:lpstr>
      <vt:lpstr>Text w/ Bullets - ixWords</vt:lpstr>
      <vt:lpstr>1_TOC / Bulleted Lists</vt:lpstr>
      <vt:lpstr>Office Theme</vt:lpstr>
      <vt:lpstr>Using AI and Crowdsourcing to Simplify COVID-19 Info Worldwide</vt:lpstr>
      <vt:lpstr>EasyCOVID-19 Goals</vt:lpstr>
      <vt:lpstr>EasyCOVID-19 Team Members</vt:lpstr>
      <vt:lpstr>EasyCOVID-19 Primary Goal</vt:lpstr>
      <vt:lpstr>WHO, Strategy Update, April 2020</vt:lpstr>
      <vt:lpstr>Resurgence Risk, Most Populous Countries, June 2021</vt:lpstr>
      <vt:lpstr>United Kingdom, June 2021</vt:lpstr>
      <vt:lpstr>EasyText.AI Machine Learning Model: Technologies</vt:lpstr>
      <vt:lpstr>Crowdsourcing Procedures</vt:lpstr>
      <vt:lpstr>Crowdsourcing Introduction Page</vt:lpstr>
      <vt:lpstr>Crowdsourcing Example</vt:lpstr>
      <vt:lpstr>EasyCOVID-19 Project Stages</vt:lpstr>
      <vt:lpstr>EasyCOVID-19 Partners and Other Projects</vt:lpstr>
      <vt:lpstr>EasyCOVID-19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Simple Web Text for People with ID and to Train AI</dc:title>
  <dc:creator>Rochford, John</dc:creator>
  <cp:lastModifiedBy>E.A. Draffan</cp:lastModifiedBy>
  <cp:revision>329</cp:revision>
  <dcterms:created xsi:type="dcterms:W3CDTF">2019-03-08T22:50:24Z</dcterms:created>
  <dcterms:modified xsi:type="dcterms:W3CDTF">2021-06-17T14:45:14Z</dcterms:modified>
</cp:coreProperties>
</file>